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59" r:id="rId4"/>
    <p:sldId id="258" r:id="rId5"/>
    <p:sldId id="257"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FD9A3-470B-49E7-9725-63EF6228AC29}" type="datetimeFigureOut">
              <a:rPr lang="en-GB" smtClean="0"/>
              <a:t>08/08/2019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C0809-C70E-454E-8B1D-0A7E8C8030A2}" type="slidenum">
              <a:rPr lang="en-GB" smtClean="0"/>
              <a:t>‹#›</a:t>
            </a:fld>
            <a:endParaRPr lang="en-GB"/>
          </a:p>
        </p:txBody>
      </p:sp>
    </p:spTree>
    <p:extLst>
      <p:ext uri="{BB962C8B-B14F-4D97-AF65-F5344CB8AC3E}">
        <p14:creationId xmlns:p14="http://schemas.microsoft.com/office/powerpoint/2010/main" val="157187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0C0809-C70E-454E-8B1D-0A7E8C8030A2}" type="slidenum">
              <a:rPr lang="en-GB" smtClean="0"/>
              <a:t>6</a:t>
            </a:fld>
            <a:endParaRPr lang="en-GB"/>
          </a:p>
        </p:txBody>
      </p:sp>
    </p:spTree>
    <p:extLst>
      <p:ext uri="{BB962C8B-B14F-4D97-AF65-F5344CB8AC3E}">
        <p14:creationId xmlns:p14="http://schemas.microsoft.com/office/powerpoint/2010/main" val="301052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855531-3537-42B5-9C5F-789B21281594}"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332416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855531-3537-42B5-9C5F-789B21281594}"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164952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855531-3537-42B5-9C5F-789B21281594}"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257456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855531-3537-42B5-9C5F-789B21281594}"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376051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855531-3537-42B5-9C5F-789B21281594}"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45106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855531-3537-42B5-9C5F-789B21281594}"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8683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855531-3537-42B5-9C5F-789B21281594}" type="datetimeFigureOut">
              <a:rPr lang="en-GB" smtClean="0"/>
              <a:t>07/08/2019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176955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855531-3537-42B5-9C5F-789B21281594}" type="datetimeFigureOut">
              <a:rPr lang="en-GB" smtClean="0"/>
              <a:t>07/08/2019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110817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55531-3537-42B5-9C5F-789B21281594}" type="datetimeFigureOut">
              <a:rPr lang="en-GB" smtClean="0"/>
              <a:t>07/08/2019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215828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855531-3537-42B5-9C5F-789B21281594}"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387437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855531-3537-42B5-9C5F-789B21281594}"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AA34C-B529-477E-AED5-19B213B261E2}" type="slidenum">
              <a:rPr lang="en-GB" smtClean="0"/>
              <a:t>‹#›</a:t>
            </a:fld>
            <a:endParaRPr lang="en-GB"/>
          </a:p>
        </p:txBody>
      </p:sp>
    </p:spTree>
    <p:extLst>
      <p:ext uri="{BB962C8B-B14F-4D97-AF65-F5344CB8AC3E}">
        <p14:creationId xmlns:p14="http://schemas.microsoft.com/office/powerpoint/2010/main" val="216241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55531-3537-42B5-9C5F-789B21281594}" type="datetimeFigureOut">
              <a:rPr lang="en-GB" smtClean="0"/>
              <a:t>07/08/2019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AA34C-B529-477E-AED5-19B213B261E2}" type="slidenum">
              <a:rPr lang="en-GB" smtClean="0"/>
              <a:t>‹#›</a:t>
            </a:fld>
            <a:endParaRPr lang="en-GB"/>
          </a:p>
        </p:txBody>
      </p:sp>
    </p:spTree>
    <p:extLst>
      <p:ext uri="{BB962C8B-B14F-4D97-AF65-F5344CB8AC3E}">
        <p14:creationId xmlns:p14="http://schemas.microsoft.com/office/powerpoint/2010/main" val="884902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RPC Fiber Lab Ethernet Cable Connection and installation </a:t>
            </a:r>
            <a:br>
              <a:rPr lang="en-US" dirty="0" smtClean="0"/>
            </a:br>
            <a:r>
              <a:rPr lang="en-US" dirty="0" smtClean="0"/>
              <a:t>6/8/2019 </a:t>
            </a:r>
            <a:endParaRPr lang="en-GB" dirty="0"/>
          </a:p>
        </p:txBody>
      </p:sp>
    </p:spTree>
    <p:extLst>
      <p:ext uri="{BB962C8B-B14F-4D97-AF65-F5344CB8AC3E}">
        <p14:creationId xmlns:p14="http://schemas.microsoft.com/office/powerpoint/2010/main" val="412275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367" y="2231946"/>
            <a:ext cx="10515600" cy="1325563"/>
          </a:xfrm>
        </p:spPr>
        <p:txBody>
          <a:bodyPr>
            <a:normAutofit fontScale="90000"/>
          </a:bodyPr>
          <a:lstStyle/>
          <a:p>
            <a:r>
              <a:rPr lang="en-US" dirty="0" smtClean="0"/>
              <a:t>Objective</a:t>
            </a:r>
            <a:r>
              <a:rPr lang="en-US" dirty="0" smtClean="0"/>
              <a:t>:</a:t>
            </a:r>
            <a:br>
              <a:rPr lang="en-US" dirty="0" smtClean="0"/>
            </a:br>
            <a:r>
              <a:rPr lang="en-US" dirty="0" smtClean="0"/>
              <a:t/>
            </a:r>
            <a:br>
              <a:rPr lang="en-US" dirty="0" smtClean="0"/>
            </a:br>
            <a:r>
              <a:rPr lang="en-US" dirty="0" smtClean="0"/>
              <a:t>Connecting Ethernet Cable cat5 with fiche </a:t>
            </a:r>
            <a:r>
              <a:rPr lang="en-US" dirty="0" smtClean="0"/>
              <a:t>modular </a:t>
            </a:r>
            <a:r>
              <a:rPr lang="en-US" dirty="0" smtClean="0"/>
              <a:t>using crimping tool and connected </a:t>
            </a:r>
            <a:r>
              <a:rPr lang="en-US" dirty="0"/>
              <a:t>f</a:t>
            </a:r>
            <a:r>
              <a:rPr lang="en-US" dirty="0" smtClean="0"/>
              <a:t>rom </a:t>
            </a:r>
            <a:r>
              <a:rPr lang="en-US" dirty="0" smtClean="0"/>
              <a:t>the passage behind the RPC fiber lab </a:t>
            </a:r>
            <a:r>
              <a:rPr lang="en-US" dirty="0" smtClean="0"/>
              <a:t>to </a:t>
            </a:r>
            <a:r>
              <a:rPr lang="en-US" dirty="0" smtClean="0"/>
              <a:t>the fiber </a:t>
            </a:r>
            <a:r>
              <a:rPr lang="en-US" dirty="0" smtClean="0"/>
              <a:t>lab.  </a:t>
            </a:r>
            <a:endParaRPr lang="en-GB" dirty="0"/>
          </a:p>
        </p:txBody>
      </p:sp>
    </p:spTree>
    <p:extLst>
      <p:ext uri="{BB962C8B-B14F-4D97-AF65-F5344CB8AC3E}">
        <p14:creationId xmlns:p14="http://schemas.microsoft.com/office/powerpoint/2010/main" val="95006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83" y="2978579"/>
            <a:ext cx="10515600" cy="1325563"/>
          </a:xfrm>
        </p:spPr>
        <p:txBody>
          <a:bodyPr>
            <a:normAutofit fontScale="90000"/>
          </a:bodyPr>
          <a:lstStyle/>
          <a:p>
            <a:r>
              <a:rPr lang="en-US" dirty="0" smtClean="0"/>
              <a:t>Preparing steps:</a:t>
            </a:r>
            <a:br>
              <a:rPr lang="en-US" dirty="0" smtClean="0"/>
            </a:br>
            <a:r>
              <a:rPr lang="en-US" dirty="0" smtClean="0"/>
              <a:t>1- making a plan of connecting the Ethernet cable by measuring the length of the cable need, the place of passing to the fiber </a:t>
            </a:r>
            <a:r>
              <a:rPr lang="en-US" dirty="0" smtClean="0"/>
              <a:t>lab </a:t>
            </a:r>
            <a:r>
              <a:rPr lang="en-US" dirty="0" smtClean="0"/>
              <a:t>and material request.</a:t>
            </a:r>
            <a:br>
              <a:rPr lang="en-US" dirty="0" smtClean="0"/>
            </a:br>
            <a:r>
              <a:rPr lang="en-US" dirty="0" smtClean="0"/>
              <a:t>2- connecting two Ethernet cable cat5 by fiche </a:t>
            </a:r>
            <a:r>
              <a:rPr lang="en-US" dirty="0" smtClean="0"/>
              <a:t>modular cat6.</a:t>
            </a:r>
            <a:r>
              <a:rPr lang="en-US" dirty="0" smtClean="0"/>
              <a:t/>
            </a:r>
            <a:br>
              <a:rPr lang="en-US" dirty="0" smtClean="0"/>
            </a:br>
            <a:r>
              <a:rPr lang="en-US" dirty="0" smtClean="0"/>
              <a:t>3- making a hole in the fiber </a:t>
            </a:r>
            <a:r>
              <a:rPr lang="en-US" dirty="0" smtClean="0"/>
              <a:t>lab </a:t>
            </a:r>
            <a:r>
              <a:rPr lang="en-US" dirty="0" smtClean="0"/>
              <a:t>wall and in the cable protection cover. </a:t>
            </a:r>
            <a:br>
              <a:rPr lang="en-US" dirty="0" smtClean="0"/>
            </a:br>
            <a:r>
              <a:rPr lang="en-US" dirty="0" smtClean="0"/>
              <a:t>4- making cable suspension.</a:t>
            </a:r>
            <a:br>
              <a:rPr lang="en-US" dirty="0" smtClean="0"/>
            </a:br>
            <a:r>
              <a:rPr lang="en-US" dirty="0" smtClean="0"/>
              <a:t>5-connect the cable to the computer and contact to the CERN service dick.</a:t>
            </a:r>
            <a:br>
              <a:rPr lang="en-US" dirty="0" smtClean="0"/>
            </a:br>
            <a:r>
              <a:rPr lang="en-US" dirty="0" smtClean="0"/>
              <a:t>  </a:t>
            </a:r>
            <a:endParaRPr lang="en-GB" dirty="0"/>
          </a:p>
        </p:txBody>
      </p:sp>
    </p:spTree>
    <p:extLst>
      <p:ext uri="{BB962C8B-B14F-4D97-AF65-F5344CB8AC3E}">
        <p14:creationId xmlns:p14="http://schemas.microsoft.com/office/powerpoint/2010/main" val="416254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4" y="378070"/>
            <a:ext cx="7021331" cy="527627"/>
          </a:xfrm>
        </p:spPr>
        <p:txBody>
          <a:bodyPr>
            <a:noAutofit/>
          </a:bodyPr>
          <a:lstStyle/>
          <a:p>
            <a:r>
              <a:rPr lang="en-US" sz="3600" dirty="0" smtClean="0"/>
              <a:t>Material request </a:t>
            </a:r>
            <a:endParaRPr lang="en-GB" sz="3600" dirty="0"/>
          </a:p>
        </p:txBody>
      </p:sp>
      <p:pic>
        <p:nvPicPr>
          <p:cNvPr id="4" name="Picture 3"/>
          <p:cNvPicPr>
            <a:picLocks noChangeAspect="1"/>
          </p:cNvPicPr>
          <p:nvPr/>
        </p:nvPicPr>
        <p:blipFill rotWithShape="1">
          <a:blip r:embed="rId2"/>
          <a:srcRect l="5388" t="11849" r="42776" b="34859"/>
          <a:stretch/>
        </p:blipFill>
        <p:spPr>
          <a:xfrm>
            <a:off x="404445" y="1477108"/>
            <a:ext cx="9570491" cy="5380892"/>
          </a:xfrm>
          <a:prstGeom prst="rect">
            <a:avLst/>
          </a:prstGeom>
        </p:spPr>
      </p:pic>
    </p:spTree>
    <p:extLst>
      <p:ext uri="{BB962C8B-B14F-4D97-AF65-F5344CB8AC3E}">
        <p14:creationId xmlns:p14="http://schemas.microsoft.com/office/powerpoint/2010/main" val="263876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1123" y="4149722"/>
            <a:ext cx="1661983" cy="221597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061" y="4149722"/>
            <a:ext cx="1661983" cy="22159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54" y="946320"/>
            <a:ext cx="1647053" cy="21960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326" y="946320"/>
            <a:ext cx="1651285" cy="220171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1123" y="1004156"/>
            <a:ext cx="1661983" cy="221597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9130" y="946319"/>
            <a:ext cx="1647053" cy="2196071"/>
          </a:xfrm>
          <a:prstGeom prst="rect">
            <a:avLst/>
          </a:prstGeom>
        </p:spPr>
      </p:pic>
      <p:sp>
        <p:nvSpPr>
          <p:cNvPr id="11" name="TextBox 10"/>
          <p:cNvSpPr txBox="1"/>
          <p:nvPr/>
        </p:nvSpPr>
        <p:spPr>
          <a:xfrm>
            <a:off x="679622" y="370703"/>
            <a:ext cx="8594124" cy="461665"/>
          </a:xfrm>
          <a:prstGeom prst="rect">
            <a:avLst/>
          </a:prstGeom>
          <a:noFill/>
        </p:spPr>
        <p:txBody>
          <a:bodyPr wrap="square" rtlCol="0">
            <a:spAutoFit/>
          </a:bodyPr>
          <a:lstStyle/>
          <a:p>
            <a:r>
              <a:rPr lang="en-US" sz="2400" dirty="0" smtClean="0"/>
              <a:t>Ethernet cable connection by fiche </a:t>
            </a:r>
            <a:r>
              <a:rPr lang="en-US" sz="2400" dirty="0" smtClean="0"/>
              <a:t>modular </a:t>
            </a:r>
            <a:r>
              <a:rPr lang="en-US" sz="2400" dirty="0" smtClean="0"/>
              <a:t>crimp </a:t>
            </a:r>
            <a:endParaRPr lang="en-GB" sz="2400" dirty="0"/>
          </a:p>
        </p:txBody>
      </p:sp>
      <p:pic>
        <p:nvPicPr>
          <p:cNvPr id="12" name="Picture 11"/>
          <p:cNvPicPr>
            <a:picLocks noChangeAspect="1"/>
          </p:cNvPicPr>
          <p:nvPr/>
        </p:nvPicPr>
        <p:blipFill>
          <a:blip r:embed="rId8"/>
          <a:stretch>
            <a:fillRect/>
          </a:stretch>
        </p:blipFill>
        <p:spPr>
          <a:xfrm>
            <a:off x="7105338" y="946319"/>
            <a:ext cx="1644203" cy="2196071"/>
          </a:xfrm>
          <a:prstGeom prst="rect">
            <a:avLst/>
          </a:prstGeom>
        </p:spPr>
      </p:pic>
      <p:sp>
        <p:nvSpPr>
          <p:cNvPr id="15" name="Right Arrow 14"/>
          <p:cNvSpPr/>
          <p:nvPr/>
        </p:nvSpPr>
        <p:spPr>
          <a:xfrm>
            <a:off x="1912561" y="1827939"/>
            <a:ext cx="797011" cy="2842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6" name="Right Arrow 15"/>
          <p:cNvSpPr/>
          <p:nvPr/>
        </p:nvSpPr>
        <p:spPr>
          <a:xfrm>
            <a:off x="4559834" y="1827939"/>
            <a:ext cx="797011" cy="2842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7" name="Right Arrow 16"/>
          <p:cNvSpPr/>
          <p:nvPr/>
        </p:nvSpPr>
        <p:spPr>
          <a:xfrm>
            <a:off x="8831826" y="1827938"/>
            <a:ext cx="797011" cy="2842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Right Arrow 17"/>
          <p:cNvSpPr/>
          <p:nvPr/>
        </p:nvSpPr>
        <p:spPr>
          <a:xfrm rot="5400000">
            <a:off x="10292789" y="3542825"/>
            <a:ext cx="782854" cy="2842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 name="Right Arrow 18"/>
          <p:cNvSpPr/>
          <p:nvPr/>
        </p:nvSpPr>
        <p:spPr>
          <a:xfrm rot="10800000">
            <a:off x="8796656" y="5115607"/>
            <a:ext cx="782854" cy="2842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Oval 20"/>
          <p:cNvSpPr/>
          <p:nvPr/>
        </p:nvSpPr>
        <p:spPr>
          <a:xfrm>
            <a:off x="1167714" y="3220133"/>
            <a:ext cx="339810" cy="3262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a:t>
            </a:r>
            <a:endParaRPr lang="en-GB" dirty="0"/>
          </a:p>
        </p:txBody>
      </p:sp>
      <p:sp>
        <p:nvSpPr>
          <p:cNvPr id="22" name="Oval 21"/>
          <p:cNvSpPr/>
          <p:nvPr/>
        </p:nvSpPr>
        <p:spPr>
          <a:xfrm>
            <a:off x="3402228" y="3217643"/>
            <a:ext cx="339810" cy="3262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2</a:t>
            </a:r>
            <a:endParaRPr lang="en-GB" dirty="0"/>
          </a:p>
        </p:txBody>
      </p:sp>
      <p:sp>
        <p:nvSpPr>
          <p:cNvPr id="23" name="Oval 22"/>
          <p:cNvSpPr/>
          <p:nvPr/>
        </p:nvSpPr>
        <p:spPr>
          <a:xfrm>
            <a:off x="7664147" y="6439066"/>
            <a:ext cx="339810" cy="3262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6</a:t>
            </a:r>
            <a:endParaRPr lang="en-GB" dirty="0"/>
          </a:p>
        </p:txBody>
      </p:sp>
      <p:sp>
        <p:nvSpPr>
          <p:cNvPr id="24" name="Oval 23"/>
          <p:cNvSpPr/>
          <p:nvPr/>
        </p:nvSpPr>
        <p:spPr>
          <a:xfrm>
            <a:off x="10344406" y="6439066"/>
            <a:ext cx="339810" cy="3262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5</a:t>
            </a:r>
            <a:endParaRPr lang="en-GB" dirty="0"/>
          </a:p>
        </p:txBody>
      </p:sp>
      <p:sp>
        <p:nvSpPr>
          <p:cNvPr id="25" name="Oval 24"/>
          <p:cNvSpPr/>
          <p:nvPr/>
        </p:nvSpPr>
        <p:spPr>
          <a:xfrm>
            <a:off x="10202303" y="3226435"/>
            <a:ext cx="339810" cy="3262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a:t>
            </a:r>
            <a:endParaRPr lang="en-GB" dirty="0"/>
          </a:p>
        </p:txBody>
      </p:sp>
      <p:sp>
        <p:nvSpPr>
          <p:cNvPr id="26" name="Oval 25"/>
          <p:cNvSpPr/>
          <p:nvPr/>
        </p:nvSpPr>
        <p:spPr>
          <a:xfrm>
            <a:off x="6141181" y="3217643"/>
            <a:ext cx="339810" cy="3262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3</a:t>
            </a:r>
            <a:endParaRPr lang="en-GB" dirty="0"/>
          </a:p>
        </p:txBody>
      </p:sp>
      <p:sp>
        <p:nvSpPr>
          <p:cNvPr id="27" name="TextBox 26"/>
          <p:cNvSpPr txBox="1"/>
          <p:nvPr/>
        </p:nvSpPr>
        <p:spPr>
          <a:xfrm>
            <a:off x="196907" y="3595823"/>
            <a:ext cx="6750451" cy="31700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1</a:t>
            </a:r>
            <a:r>
              <a:rPr lang="en-US" sz="1600" dirty="0" smtClean="0"/>
              <a:t>- 20m Ethernet cable cat5, RJ45 crimping tool and </a:t>
            </a:r>
            <a:r>
              <a:rPr lang="en-GB" sz="1600" dirty="0"/>
              <a:t>MODULAR 8P CAT 6 PLUG</a:t>
            </a:r>
            <a:endParaRPr lang="en-US" sz="1600" dirty="0"/>
          </a:p>
          <a:p>
            <a:r>
              <a:rPr lang="en-US" sz="2000" dirty="0"/>
              <a:t>2</a:t>
            </a:r>
            <a:r>
              <a:rPr lang="en-US" sz="1600" dirty="0" smtClean="0"/>
              <a:t>- Cutting </a:t>
            </a:r>
            <a:r>
              <a:rPr lang="en-US" sz="1600" dirty="0" smtClean="0"/>
              <a:t>and removing the cable sheet. There are 6 cables inside with different colures protected by aluminum foil sheet.</a:t>
            </a:r>
            <a:endParaRPr lang="en-US" sz="1600" dirty="0"/>
          </a:p>
          <a:p>
            <a:r>
              <a:rPr lang="en-US" sz="2000" dirty="0"/>
              <a:t>3</a:t>
            </a:r>
            <a:r>
              <a:rPr lang="en-US" sz="1600" dirty="0" smtClean="0"/>
              <a:t>-Put </a:t>
            </a:r>
            <a:r>
              <a:rPr lang="en-US" sz="1600" dirty="0" smtClean="0"/>
              <a:t>the 6 cables in order by colure. There are tow ways of </a:t>
            </a:r>
            <a:r>
              <a:rPr lang="en-US" sz="1600" dirty="0" smtClean="0"/>
              <a:t>colure’s </a:t>
            </a:r>
            <a:r>
              <a:rPr lang="en-US" sz="1600" dirty="0" smtClean="0"/>
              <a:t>order depending on the application</a:t>
            </a:r>
            <a:r>
              <a:rPr lang="en-US" sz="1600" dirty="0" smtClean="0"/>
              <a:t>, </a:t>
            </a:r>
            <a:r>
              <a:rPr lang="en-US" sz="1600" dirty="0" smtClean="0"/>
              <a:t>and we used A connection in both side of the cable</a:t>
            </a:r>
          </a:p>
          <a:p>
            <a:r>
              <a:rPr lang="en-US" sz="2000" dirty="0"/>
              <a:t>4</a:t>
            </a:r>
            <a:r>
              <a:rPr lang="en-US" sz="1600" dirty="0" smtClean="0"/>
              <a:t>- Enters the colure’s cables into the linear piece and fit it to be at the end of the modular plug and cut the rest of the cables. Enters the colors cables inside the modular plug with strong push.  </a:t>
            </a:r>
            <a:endParaRPr lang="en-US" sz="1600" dirty="0" smtClean="0"/>
          </a:p>
          <a:p>
            <a:r>
              <a:rPr lang="en-US" sz="2000" dirty="0"/>
              <a:t>5</a:t>
            </a:r>
            <a:r>
              <a:rPr lang="en-US" sz="1600" dirty="0" smtClean="0"/>
              <a:t>- Check </a:t>
            </a:r>
            <a:r>
              <a:rPr lang="en-US" sz="1600" dirty="0"/>
              <a:t>the </a:t>
            </a:r>
            <a:r>
              <a:rPr lang="en-US" sz="1600" dirty="0" smtClean="0"/>
              <a:t>cable’s </a:t>
            </a:r>
            <a:r>
              <a:rPr lang="en-US" sz="1600" dirty="0"/>
              <a:t>conductor </a:t>
            </a:r>
            <a:r>
              <a:rPr lang="en-US" sz="1600" dirty="0" smtClean="0"/>
              <a:t>appear at the end </a:t>
            </a:r>
            <a:r>
              <a:rPr lang="en-US" sz="1600" dirty="0" smtClean="0"/>
              <a:t>of </a:t>
            </a:r>
            <a:r>
              <a:rPr lang="en-US" sz="1600" dirty="0"/>
              <a:t>the modular </a:t>
            </a:r>
            <a:r>
              <a:rPr lang="en-US" sz="1600" dirty="0" smtClean="0"/>
              <a:t>plug.</a:t>
            </a:r>
          </a:p>
          <a:p>
            <a:r>
              <a:rPr lang="en-US" sz="2000" dirty="0"/>
              <a:t>6</a:t>
            </a:r>
            <a:r>
              <a:rPr lang="en-US" sz="1600" dirty="0" smtClean="0"/>
              <a:t>- Using </a:t>
            </a:r>
            <a:r>
              <a:rPr lang="en-US" sz="1600" dirty="0"/>
              <a:t>RJ45 crimping </a:t>
            </a:r>
            <a:r>
              <a:rPr lang="en-US" sz="1600" dirty="0" smtClean="0"/>
              <a:t>tool to crimp the </a:t>
            </a:r>
            <a:r>
              <a:rPr lang="en-US" sz="1600" dirty="0"/>
              <a:t>modular </a:t>
            </a:r>
            <a:r>
              <a:rPr lang="en-US" sz="1600" dirty="0" smtClean="0"/>
              <a:t>plug.</a:t>
            </a:r>
            <a:endParaRPr lang="en-US" sz="1600" dirty="0" smtClean="0"/>
          </a:p>
        </p:txBody>
      </p:sp>
    </p:spTree>
    <p:extLst>
      <p:ext uri="{BB962C8B-B14F-4D97-AF65-F5344CB8AC3E}">
        <p14:creationId xmlns:p14="http://schemas.microsoft.com/office/powerpoint/2010/main" val="334021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1" r="37598" b="60733"/>
          <a:stretch/>
        </p:blipFill>
        <p:spPr>
          <a:xfrm>
            <a:off x="794696" y="1362945"/>
            <a:ext cx="3563092" cy="2673437"/>
          </a:xfrm>
          <a:prstGeom prst="rect">
            <a:avLst/>
          </a:prstGeom>
        </p:spPr>
      </p:pic>
      <p:sp>
        <p:nvSpPr>
          <p:cNvPr id="4" name="TextBox 3"/>
          <p:cNvSpPr txBox="1"/>
          <p:nvPr/>
        </p:nvSpPr>
        <p:spPr>
          <a:xfrm>
            <a:off x="685800" y="439615"/>
            <a:ext cx="10559562" cy="923330"/>
          </a:xfrm>
          <a:prstGeom prst="rect">
            <a:avLst/>
          </a:prstGeom>
          <a:noFill/>
        </p:spPr>
        <p:txBody>
          <a:bodyPr wrap="square" rtlCol="0">
            <a:spAutoFit/>
          </a:bodyPr>
          <a:lstStyle/>
          <a:p>
            <a:r>
              <a:rPr lang="en-US" dirty="0" smtClean="0"/>
              <a:t>Making </a:t>
            </a:r>
            <a:r>
              <a:rPr lang="en-US" dirty="0"/>
              <a:t>a hole in the fiber lab </a:t>
            </a:r>
            <a:r>
              <a:rPr lang="en-US" dirty="0" smtClean="0"/>
              <a:t>wall near the cases pipe which is protected by steel cover to pass Ethernet cable under this cover. Cut the steel cover and paned it to passing the cable through it.</a:t>
            </a:r>
            <a:r>
              <a:rPr lang="en-US" dirty="0"/>
              <a:t/>
            </a:r>
            <a:br>
              <a:rPr lang="en-US" dirty="0"/>
            </a:br>
            <a:endParaRPr lang="en-GB" dirty="0"/>
          </a:p>
        </p:txBody>
      </p:sp>
      <p:pic>
        <p:nvPicPr>
          <p:cNvPr id="5" name="Picture 4"/>
          <p:cNvPicPr>
            <a:picLocks noChangeAspect="1"/>
          </p:cNvPicPr>
          <p:nvPr/>
        </p:nvPicPr>
        <p:blipFill>
          <a:blip r:embed="rId4"/>
          <a:stretch>
            <a:fillRect/>
          </a:stretch>
        </p:blipFill>
        <p:spPr>
          <a:xfrm>
            <a:off x="7755443" y="1362945"/>
            <a:ext cx="3569285" cy="26734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2616" y="1512277"/>
            <a:ext cx="3162821" cy="4217094"/>
          </a:xfrm>
          <a:prstGeom prst="rect">
            <a:avLst/>
          </a:prstGeom>
        </p:spPr>
      </p:pic>
    </p:spTree>
    <p:extLst>
      <p:ext uri="{BB962C8B-B14F-4D97-AF65-F5344CB8AC3E}">
        <p14:creationId xmlns:p14="http://schemas.microsoft.com/office/powerpoint/2010/main" val="25878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56" y="916842"/>
            <a:ext cx="3509596" cy="46794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212" y="1846384"/>
            <a:ext cx="2720487" cy="3627316"/>
          </a:xfrm>
          <a:prstGeom prst="rect">
            <a:avLst/>
          </a:prstGeom>
        </p:spPr>
      </p:pic>
      <p:pic>
        <p:nvPicPr>
          <p:cNvPr id="7" name="Picture 6"/>
          <p:cNvPicPr>
            <a:picLocks noChangeAspect="1"/>
          </p:cNvPicPr>
          <p:nvPr/>
        </p:nvPicPr>
        <p:blipFill rotWithShape="1">
          <a:blip r:embed="rId4"/>
          <a:srcRect l="52753" t="41328" r="5331" b="12739"/>
          <a:stretch/>
        </p:blipFill>
        <p:spPr>
          <a:xfrm>
            <a:off x="6154614" y="1846384"/>
            <a:ext cx="2133881" cy="2760785"/>
          </a:xfrm>
          <a:prstGeom prst="rect">
            <a:avLst/>
          </a:prstGeom>
        </p:spPr>
      </p:pic>
      <p:sp>
        <p:nvSpPr>
          <p:cNvPr id="8" name="TextBox 7"/>
          <p:cNvSpPr txBox="1"/>
          <p:nvPr/>
        </p:nvSpPr>
        <p:spPr>
          <a:xfrm>
            <a:off x="624254" y="424473"/>
            <a:ext cx="4299438" cy="369332"/>
          </a:xfrm>
          <a:prstGeom prst="rect">
            <a:avLst/>
          </a:prstGeom>
          <a:noFill/>
        </p:spPr>
        <p:txBody>
          <a:bodyPr wrap="square" rtlCol="0">
            <a:spAutoFit/>
          </a:bodyPr>
          <a:lstStyle/>
          <a:p>
            <a:r>
              <a:rPr lang="en-US" dirty="0" smtClean="0"/>
              <a:t>Making </a:t>
            </a:r>
            <a:r>
              <a:rPr lang="en-US" dirty="0"/>
              <a:t>cable suspension</a:t>
            </a:r>
            <a:r>
              <a:rPr lang="en-US" dirty="0" smtClean="0"/>
              <a:t> </a:t>
            </a:r>
            <a:endParaRPr lang="en-GB" dirty="0"/>
          </a:p>
        </p:txBody>
      </p:sp>
      <p:sp>
        <p:nvSpPr>
          <p:cNvPr id="10" name="TextBox 9"/>
          <p:cNvSpPr txBox="1"/>
          <p:nvPr/>
        </p:nvSpPr>
        <p:spPr>
          <a:xfrm>
            <a:off x="6154615" y="325315"/>
            <a:ext cx="4457700" cy="923330"/>
          </a:xfrm>
          <a:prstGeom prst="rect">
            <a:avLst/>
          </a:prstGeom>
          <a:noFill/>
        </p:spPr>
        <p:txBody>
          <a:bodyPr wrap="square" rtlCol="0">
            <a:spAutoFit/>
          </a:bodyPr>
          <a:lstStyle/>
          <a:p>
            <a:r>
              <a:rPr lang="en-GB" dirty="0" smtClean="0"/>
              <a:t>Connect </a:t>
            </a:r>
            <a:r>
              <a:rPr lang="en-GB" dirty="0"/>
              <a:t>the cable to the computer and contact to the CERN service dick.</a:t>
            </a:r>
            <a:br>
              <a:rPr lang="en-GB" dirty="0"/>
            </a:br>
            <a:endParaRPr lang="en-GB" dirty="0"/>
          </a:p>
        </p:txBody>
      </p:sp>
    </p:spTree>
    <p:extLst>
      <p:ext uri="{BB962C8B-B14F-4D97-AF65-F5344CB8AC3E}">
        <p14:creationId xmlns:p14="http://schemas.microsoft.com/office/powerpoint/2010/main" val="3055529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221</Words>
  <Application>Microsoft Office PowerPoint</Application>
  <PresentationFormat>Widescreen</PresentationFormat>
  <Paragraphs>21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RPC Fiber Lab Ethernet Cable Connection and installation  6/8/2019 </vt:lpstr>
      <vt:lpstr>Objective:  Connecting Ethernet Cable cat5 with fiche modular using crimping tool and connected from the passage behind the RPC fiber lab to the fiber lab.  </vt:lpstr>
      <vt:lpstr>Preparing steps: 1- making a plan of connecting the Ethernet cable by measuring the length of the cable need, the place of passing to the fiber lab and material request. 2- connecting two Ethernet cable cat5 by fiche modular cat6. 3- making a hole in the fiber lab wall and in the cable protection cover.  4- making cable suspension. 5-connect the cable to the computer and contact to the CERN service dick.   </vt:lpstr>
      <vt:lpstr>Material request </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Malik Rashid Saif Al Naabi</dc:creator>
  <cp:lastModifiedBy>Malik Rashid Saif Al Naabi</cp:lastModifiedBy>
  <cp:revision>21</cp:revision>
  <dcterms:created xsi:type="dcterms:W3CDTF">2019-08-07T07:11:47Z</dcterms:created>
  <dcterms:modified xsi:type="dcterms:W3CDTF">2019-08-07T23:06:38Z</dcterms:modified>
</cp:coreProperties>
</file>