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6" r:id="rId3"/>
    <p:sldId id="269" r:id="rId4"/>
    <p:sldId id="261" r:id="rId5"/>
    <p:sldId id="264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2092" autoAdjust="0"/>
    <p:restoredTop sz="99816" autoAdjust="0"/>
  </p:normalViewPr>
  <p:slideViewPr>
    <p:cSldViewPr snapToGrid="0" snapToObjects="1">
      <p:cViewPr varScale="1">
        <p:scale>
          <a:sx n="104" d="100"/>
          <a:sy n="104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273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44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92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98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20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046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44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265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726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978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79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04CC-7B4B-424B-B314-15EB6CD9C7B0}" type="datetimeFigureOut">
              <a:rPr lang="en-US" smtClean="0"/>
              <a:pPr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B7E11-0BB1-8D49-9263-B313CB6A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795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Auxiliary Service Chains for YE1.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2400" dirty="0" smtClean="0"/>
              <a:t>Existing YE1 chains have an available cross section for services of 3,400cm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per chain, with an occupancy of more </a:t>
            </a:r>
            <a:r>
              <a:rPr lang="en-GB" sz="2400" smtClean="0"/>
              <a:t>than </a:t>
            </a:r>
            <a:r>
              <a:rPr lang="en-GB" sz="2400" smtClean="0"/>
              <a:t>85%</a:t>
            </a:r>
            <a:r>
              <a:rPr lang="en-GB" sz="2400" dirty="0" smtClean="0"/>
              <a:t>.</a:t>
            </a:r>
          </a:p>
          <a:p>
            <a:pPr algn="just"/>
            <a:r>
              <a:rPr lang="en-GB" sz="2400" dirty="0" smtClean="0"/>
              <a:t>An additional service chain is proposed for YE1 detector services (post LS3), essentially for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cooling. A free cross section of 1000cm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is retained (4x110mm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vacuum insulated lines, 120cm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for dry-air pipes plus about 400cm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for YN detectors).</a:t>
            </a:r>
          </a:p>
          <a:p>
            <a:pPr algn="just"/>
            <a:r>
              <a:rPr lang="en-GB" sz="2400" dirty="0" smtClean="0"/>
              <a:t>The chain is located on the near-side of the UXC5 balconies, at level X3, both (-) &amp; (+) ends. It spans over 10m, to let a full opening of the YE1 disk. A second chain on the far side can be installed if necessary (check interference with survey line).</a:t>
            </a:r>
          </a:p>
          <a:p>
            <a:pPr algn="just"/>
            <a:r>
              <a:rPr lang="en-GB" sz="2400" dirty="0" smtClean="0"/>
              <a:t>A patch-panel on the detector towers is foreseen, same X3 level. </a:t>
            </a:r>
            <a:r>
              <a:rPr lang="en-GB" sz="2400" u="sng" dirty="0" smtClean="0"/>
              <a:t>It would reduce the available space in height for the two electronics racks.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S-UXC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36008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654175" y="30480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1699894" y="30480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1745613" y="30480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1791332" y="30480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1654175" y="324611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1699894" y="324611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1745613" y="324611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1791332" y="324611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eur droit 12"/>
          <p:cNvCxnSpPr/>
          <p:nvPr/>
        </p:nvCxnSpPr>
        <p:spPr>
          <a:xfrm rot="16200000" flipH="1">
            <a:off x="1577578" y="3169522"/>
            <a:ext cx="152402" cy="7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6200000" flipH="1">
            <a:off x="1624091" y="3169523"/>
            <a:ext cx="152402" cy="7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1669015" y="3169523"/>
            <a:ext cx="152402" cy="7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H="1">
            <a:off x="2034778" y="3626722"/>
            <a:ext cx="152402" cy="7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H="1">
            <a:off x="1714734" y="3169524"/>
            <a:ext cx="152402" cy="7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1760453" y="3169520"/>
            <a:ext cx="152402" cy="7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1962150" y="3246118"/>
            <a:ext cx="266700" cy="138431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837051" y="3246123"/>
            <a:ext cx="273529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7900" y="3048000"/>
            <a:ext cx="675481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77900" y="3048000"/>
            <a:ext cx="47625" cy="13843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cteur droit 26"/>
          <p:cNvCxnSpPr/>
          <p:nvPr/>
        </p:nvCxnSpPr>
        <p:spPr>
          <a:xfrm>
            <a:off x="1654175" y="3176588"/>
            <a:ext cx="182877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653379" y="3132137"/>
            <a:ext cx="182877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Dodécagone 31"/>
          <p:cNvSpPr/>
          <p:nvPr/>
        </p:nvSpPr>
        <p:spPr>
          <a:xfrm>
            <a:off x="2619867" y="1581151"/>
            <a:ext cx="3818788" cy="3714750"/>
          </a:xfrm>
          <a:prstGeom prst="dodecagon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YE1</a:t>
            </a:r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1231907" y="3621643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34" name="ZoneTexte 33"/>
          <p:cNvSpPr txBox="1"/>
          <p:nvPr/>
        </p:nvSpPr>
        <p:spPr>
          <a:xfrm>
            <a:off x="1236261" y="4557544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35" name="ZoneTexte 34"/>
          <p:cNvSpPr txBox="1"/>
          <p:nvPr/>
        </p:nvSpPr>
        <p:spPr>
          <a:xfrm>
            <a:off x="1236261" y="2515019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145759" y="3648419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NEAR SIDE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609725" y="3006726"/>
            <a:ext cx="269875" cy="330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ZoneTexte 37"/>
          <p:cNvSpPr txBox="1"/>
          <p:nvPr/>
        </p:nvSpPr>
        <p:spPr>
          <a:xfrm>
            <a:off x="10054897" y="10510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1962150" y="3422650"/>
            <a:ext cx="266700" cy="497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ZoneTexte 39"/>
          <p:cNvSpPr txBox="1"/>
          <p:nvPr/>
        </p:nvSpPr>
        <p:spPr>
          <a:xfrm>
            <a:off x="1714874" y="5065068"/>
            <a:ext cx="79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Space left</a:t>
            </a:r>
          </a:p>
          <a:p>
            <a:pPr algn="ctr"/>
            <a:r>
              <a:rPr lang="en-GB" sz="1200" dirty="0" smtClean="0"/>
              <a:t>for racks</a:t>
            </a:r>
            <a:endParaRPr lang="en-GB" sz="1200" dirty="0"/>
          </a:p>
        </p:txBody>
      </p:sp>
      <p:sp>
        <p:nvSpPr>
          <p:cNvPr id="41" name="Flèche vers le haut 40"/>
          <p:cNvSpPr/>
          <p:nvPr/>
        </p:nvSpPr>
        <p:spPr>
          <a:xfrm>
            <a:off x="2037162" y="3990975"/>
            <a:ext cx="148430" cy="114617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ZoneTexte 41"/>
          <p:cNvSpPr txBox="1"/>
          <p:nvPr/>
        </p:nvSpPr>
        <p:spPr>
          <a:xfrm>
            <a:off x="2781300" y="3176588"/>
            <a:ext cx="910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Patch panel</a:t>
            </a:r>
            <a:endParaRPr lang="en-GB" sz="1200" dirty="0"/>
          </a:p>
        </p:txBody>
      </p:sp>
      <p:sp>
        <p:nvSpPr>
          <p:cNvPr id="43" name="Flèche vers la gauche 42"/>
          <p:cNvSpPr/>
          <p:nvPr/>
        </p:nvSpPr>
        <p:spPr>
          <a:xfrm>
            <a:off x="2276105" y="3290572"/>
            <a:ext cx="552450" cy="92707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ZoneTexte 43"/>
          <p:cNvSpPr txBox="1"/>
          <p:nvPr/>
        </p:nvSpPr>
        <p:spPr>
          <a:xfrm rot="16200000">
            <a:off x="683566" y="3348917"/>
            <a:ext cx="865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CO2 piping</a:t>
            </a:r>
            <a:endParaRPr lang="en-GB" sz="1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278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7468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Typical medium size cable chain (YE3 type)</a:t>
            </a:r>
            <a:endParaRPr lang="en-GB" sz="3200" dirty="0"/>
          </a:p>
        </p:txBody>
      </p:sp>
      <p:pic>
        <p:nvPicPr>
          <p:cNvPr id="4" name="Image 3" descr="YE3-X_chain_draw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96875"/>
            <a:ext cx="9144000" cy="646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05802"/>
            <a:ext cx="9144000" cy="5246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1600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YE+1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6854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YE(-)1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743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HGC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8239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 56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2880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</a:t>
            </a:r>
          </a:p>
          <a:p>
            <a:pPr algn="ctr"/>
            <a:r>
              <a:rPr lang="en-GB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control room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44769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1443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lines</a:t>
            </a:r>
          </a:p>
          <a:p>
            <a:pPr algn="ctr"/>
            <a:r>
              <a:rPr lang="en-GB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USC-UXC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963984">
            <a:off x="3733800" y="132521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side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963984">
            <a:off x="3970787" y="1686476"/>
            <a:ext cx="1526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pipes-balcony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963984">
            <a:off x="4192692" y="219406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 chains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005473">
            <a:off x="7421360" y="3715342"/>
            <a:ext cx="1526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pipes-balcony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049349">
            <a:off x="7270707" y="334911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 chains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043018">
            <a:off x="8046388" y="414667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side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18566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Manifold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390001"/>
            <a:ext cx="846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Manifold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9930" y="5257800"/>
            <a:ext cx="804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X0 level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9724" y="54114"/>
            <a:ext cx="332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HGC Cooling System</a:t>
            </a:r>
          </a:p>
          <a:p>
            <a:pPr algn="ctr"/>
            <a:r>
              <a:rPr lang="en-GB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endParaRPr lang="en-GB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Engineering and Integration Centre January 2015.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320C-8B9B-43EA-9320-B8433BC0B96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541347" y="2819400"/>
            <a:ext cx="973253" cy="276999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250 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9373" y="4918512"/>
            <a:ext cx="973253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150 mm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2992" y="759635"/>
            <a:ext cx="973253" cy="27699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110 mm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7200" y="3487579"/>
            <a:ext cx="804341" cy="246221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65 mm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4023867" cy="17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58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Engineering and Integration Centre January 2015.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320C-8B9B-43EA-9320-B8433BC0B96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05802"/>
            <a:ext cx="9144000" cy="5246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371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 56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0004" y="2357735"/>
            <a:ext cx="117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</a:t>
            </a:r>
          </a:p>
          <a:p>
            <a:pPr algn="ctr"/>
            <a:r>
              <a:rPr lang="en-GB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control room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3382" y="91458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UXC</a:t>
            </a:r>
          </a:p>
        </p:txBody>
      </p:sp>
      <p:sp>
        <p:nvSpPr>
          <p:cNvPr id="8" name="TextBox 7"/>
          <p:cNvSpPr txBox="1"/>
          <p:nvPr/>
        </p:nvSpPr>
        <p:spPr>
          <a:xfrm rot="19454111">
            <a:off x="3692606" y="318056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side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43018">
            <a:off x="7422212" y="414667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side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5904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X0 level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1143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YE+1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05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Engineering and Integration Centre January 2015.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320C-8B9B-43EA-9320-B8433BC0B96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05802"/>
            <a:ext cx="9144000" cy="5246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766" y="1600200"/>
            <a:ext cx="152607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pipes-balcony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38167">
            <a:off x="5352253" y="4485956"/>
            <a:ext cx="731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side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3459" y="2085201"/>
            <a:ext cx="80434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Manifold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58955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 56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04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YE+1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04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YE(-)1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Engineering and Integration Centre January 2015.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320C-8B9B-43EA-9320-B8433BC0B96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05802"/>
            <a:ext cx="9144000" cy="5246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4953000"/>
            <a:ext cx="6096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YE+1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0" y="3700790"/>
            <a:ext cx="554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HGC</a:t>
            </a:r>
            <a:endParaRPr lang="en-GB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19664">
            <a:off x="1385071" y="449589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 chain</a:t>
            </a:r>
            <a:endParaRPr lang="en-GB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429000"/>
            <a:ext cx="30480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979484"/>
            <a:ext cx="30480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567748"/>
            <a:ext cx="30480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2138349"/>
            <a:ext cx="30480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3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330</Words>
  <Application>Microsoft Macintosh PowerPoint</Application>
  <PresentationFormat>Présentation à l'écran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Auxiliary Service Chains for YE1.</vt:lpstr>
      <vt:lpstr>Diapositive 2</vt:lpstr>
      <vt:lpstr>Typical medium size cable chain (YE3 type)</vt:lpstr>
      <vt:lpstr>Diapositive 4</vt:lpstr>
      <vt:lpstr>Diapositive 5</vt:lpstr>
      <vt:lpstr>Diapositive 6</vt:lpstr>
      <vt:lpstr>Diapositive 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Gaddi</dc:creator>
  <cp:lastModifiedBy>Andrea</cp:lastModifiedBy>
  <cp:revision>26</cp:revision>
  <cp:lastPrinted>2014-09-01T13:52:45Z</cp:lastPrinted>
  <dcterms:created xsi:type="dcterms:W3CDTF">2017-01-23T13:11:15Z</dcterms:created>
  <dcterms:modified xsi:type="dcterms:W3CDTF">2017-01-23T13:14:22Z</dcterms:modified>
</cp:coreProperties>
</file>