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87A7-C8D1-4B6C-A4DE-620F5DFD3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116DB6-86AE-4EA3-9298-2A4C20AC6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296B1-B392-49B9-9F74-E9D65404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E52D6-BAB8-42F8-9B12-D4D4D02E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74C2E-C3A0-4ABD-B42D-83649374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01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D1BF0-5735-4ABA-861A-886F0E18D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292F46-7C46-497D-883C-2CEAFD154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FD39D-70D4-4A9B-ADD8-9AC5B89F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1D96E-542A-483C-AE44-26B8B2FA3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1A225-8776-4093-8B85-E1A9F16C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94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E7B7A7-C4BD-468D-BF45-C492D50645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DB3B-9BB4-4B08-AC63-C7436FF23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A857C-D7CD-4E64-8AB5-289A468F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0F03A-5F3E-459A-BF8C-9DE9F7FF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6ACC9-6F20-474F-82F4-DEC918A7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73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9D63-D552-4DED-B5BC-FA714BF0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5F4C4-76CA-4FD1-AF0E-3A21CF6AC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C2CBE-D399-46B3-BE8B-153BEFD45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ECE96-B707-4138-88B6-902599E0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EAFED-244B-4050-A469-DD38C9771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1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050E-7CA0-4A56-B8A2-1513F5CD0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CD84A-8197-4036-AD26-01B1B8BEC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DE051-D039-4CEA-9F3F-E96D2940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40209-49F5-4A5C-B3F7-8F9EF583D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4FB8C-5E69-47FC-9E07-18EA2766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16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324BF-56A0-4B61-96B3-2B51799A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FD366-DC53-458D-8854-ECBC48369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4ABF0-EDD8-4EC6-8E24-855D67C5F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7BD5A-6A74-401C-9150-D771DA72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85821-32F6-48DB-B354-AB34DE54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C78BE-7437-4692-A48F-0D7C1D9A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8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231A-8705-4206-926E-481DE70CE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55979-1EFC-4A28-9115-4B776779B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497C9-E45E-444A-B3BD-DCE4AAD0B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84351A-9DEA-4DB9-B067-644EFB6F2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560736-9857-4F89-BBFF-59C08F815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59F25B-5423-4154-A1B2-F08F3F11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81EC9B-72EC-48E1-9F76-386B736B1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6DA7C3-71D4-46AE-A381-7E626776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7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BAC1B-71AA-4AB9-BC39-AD2BA2A11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E96D84-C858-4238-ABD1-AD3C06D6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6FDDC-D67D-4F6F-B95B-366934FA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439E3-1A7A-4602-90FC-6EC5B252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98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6A190D-3F50-42B9-8376-ECD87E66B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4D4F72-1138-4ABE-9637-B501DB12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56D8B-CDB2-45D6-98E9-7882D6AE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48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81DB-FE82-4FBA-B089-60DF3BDCE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623D8-F209-4DF6-B54F-9E4174FF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12E55-2CF9-4659-ACDF-F132BB466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BEE62-F0E3-43C5-9A0C-1DDE1F55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2A880-7A26-427A-AA23-C914610D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F812D-891D-4F38-931F-4E9DBC60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01278-6103-45E9-AED8-3BD84AF8B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A59A92-0DEC-4173-84BC-ADF1B7A16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F6B75-FF1E-4D2E-8056-F89276793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BC0DA-BA34-439D-A888-6BA37DA4C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ACBC5-AE75-4EB6-932B-0C776C4D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EC3FE-4F05-4380-AB5C-C1DE564B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8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548CAC-94B2-4EF0-B28E-51374187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67846-5290-4E41-94B0-F733D68DA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4CB23-3AAD-4E71-8B8A-9143E96FE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1CB49-1FAF-432F-97D6-34A52ABB4B5A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F0981-A0DF-43BF-8F4E-EA3F1308F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6AC4D-C0FD-4B69-8A69-8F6C85BFC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33FD0-46DB-4200-A3D6-DEC228595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4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C995-8910-489D-95B4-EEDC3444D1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Transmission </a:t>
            </a:r>
            <a:r>
              <a:rPr lang="en-US" dirty="0"/>
              <a:t>and Wave length sources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253FA-4EC0-4CED-8C46-41C1F5E191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Ian</a:t>
            </a:r>
          </a:p>
          <a:p>
            <a:r>
              <a:rPr lang="en-US" dirty="0"/>
              <a:t>14 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7053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31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64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100137"/>
            <a:ext cx="7620000" cy="46577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"/>
            <a:ext cx="119552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https://en.wikipedia.org/wiki/Fluorescent_lamp</a:t>
            </a:r>
          </a:p>
          <a:p>
            <a:r>
              <a:rPr lang="en-GB" dirty="0" smtClean="0"/>
              <a:t>https</a:t>
            </a:r>
            <a:r>
              <a:rPr lang="en-GB" dirty="0"/>
              <a:t>://en.wikipedia.org/wiki/File:Fluorescent_lighting_spectrum_peaks_labeled_with_colored_peaks_added.png</a:t>
            </a:r>
          </a:p>
        </p:txBody>
      </p:sp>
    </p:spTree>
    <p:extLst>
      <p:ext uri="{BB962C8B-B14F-4D97-AF65-F5344CB8AC3E}">
        <p14:creationId xmlns:p14="http://schemas.microsoft.com/office/powerpoint/2010/main" val="31843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Spectra-Philips 32T8 natural sunshine fluorescent light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33" y="1533221"/>
            <a:ext cx="7620000" cy="48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42544" y="119443"/>
            <a:ext cx="10453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https</a:t>
            </a:r>
            <a:r>
              <a:rPr lang="en-GB" dirty="0"/>
              <a:t>://en.wikipedia.org/wiki/File:Spectra-Philips_32T8_natural_sunshine_fluorescent_light.svg</a:t>
            </a:r>
          </a:p>
        </p:txBody>
      </p:sp>
    </p:spTree>
    <p:extLst>
      <p:ext uri="{BB962C8B-B14F-4D97-AF65-F5344CB8AC3E}">
        <p14:creationId xmlns:p14="http://schemas.microsoft.com/office/powerpoint/2010/main" val="203347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0910" y="275086"/>
            <a:ext cx="10813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https://www.rp-photonics.com/bg/buy_fluorescent_lamps.html?s=vbox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418"/>
            <a:ext cx="9075906" cy="614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0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05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39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670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84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</Words>
  <Application>Microsoft Office PowerPoint</Application>
  <PresentationFormat>Widescreen</PresentationFormat>
  <Paragraphs>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Transmission and Wave length 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Transmiision and Wave length sources</dc:title>
  <dc:creator>Ian Crotty</dc:creator>
  <cp:lastModifiedBy>Ian Crotty</cp:lastModifiedBy>
  <cp:revision>4</cp:revision>
  <dcterms:created xsi:type="dcterms:W3CDTF">2020-01-14T15:58:00Z</dcterms:created>
  <dcterms:modified xsi:type="dcterms:W3CDTF">2020-02-06T15:23:06Z</dcterms:modified>
</cp:coreProperties>
</file>