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3" r:id="rId5"/>
    <p:sldId id="257" r:id="rId6"/>
    <p:sldId id="258" r:id="rId7"/>
    <p:sldId id="259" r:id="rId8"/>
    <p:sldId id="260"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7" autoAdjust="0"/>
    <p:restoredTop sz="94660"/>
  </p:normalViewPr>
  <p:slideViewPr>
    <p:cSldViewPr snapToGrid="0">
      <p:cViewPr varScale="1">
        <p:scale>
          <a:sx n="106" d="100"/>
          <a:sy n="106" d="100"/>
        </p:scale>
        <p:origin x="39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5D19225-DD5C-437A-B232-6A35DDC6EB02}" type="datetimeFigureOut">
              <a:rPr lang="en-GB" smtClean="0"/>
              <a:t>18/02/2020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705F8E-4A71-4121-AF6A-CE3E66401A1E}" type="slidenum">
              <a:rPr lang="en-GB" smtClean="0"/>
              <a:t>‹#›</a:t>
            </a:fld>
            <a:endParaRPr lang="en-GB"/>
          </a:p>
        </p:txBody>
      </p:sp>
    </p:spTree>
    <p:extLst>
      <p:ext uri="{BB962C8B-B14F-4D97-AF65-F5344CB8AC3E}">
        <p14:creationId xmlns:p14="http://schemas.microsoft.com/office/powerpoint/2010/main" val="431947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D19225-DD5C-437A-B232-6A35DDC6EB02}" type="datetimeFigureOut">
              <a:rPr lang="en-GB" smtClean="0"/>
              <a:t>18/02/2020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705F8E-4A71-4121-AF6A-CE3E66401A1E}" type="slidenum">
              <a:rPr lang="en-GB" smtClean="0"/>
              <a:t>‹#›</a:t>
            </a:fld>
            <a:endParaRPr lang="en-GB"/>
          </a:p>
        </p:txBody>
      </p:sp>
    </p:spTree>
    <p:extLst>
      <p:ext uri="{BB962C8B-B14F-4D97-AF65-F5344CB8AC3E}">
        <p14:creationId xmlns:p14="http://schemas.microsoft.com/office/powerpoint/2010/main" val="2677726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D19225-DD5C-437A-B232-6A35DDC6EB02}" type="datetimeFigureOut">
              <a:rPr lang="en-GB" smtClean="0"/>
              <a:t>18/02/2020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705F8E-4A71-4121-AF6A-CE3E66401A1E}" type="slidenum">
              <a:rPr lang="en-GB" smtClean="0"/>
              <a:t>‹#›</a:t>
            </a:fld>
            <a:endParaRPr lang="en-GB"/>
          </a:p>
        </p:txBody>
      </p:sp>
    </p:spTree>
    <p:extLst>
      <p:ext uri="{BB962C8B-B14F-4D97-AF65-F5344CB8AC3E}">
        <p14:creationId xmlns:p14="http://schemas.microsoft.com/office/powerpoint/2010/main" val="176832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D19225-DD5C-437A-B232-6A35DDC6EB02}" type="datetimeFigureOut">
              <a:rPr lang="en-GB" smtClean="0"/>
              <a:t>18/02/2020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705F8E-4A71-4121-AF6A-CE3E66401A1E}" type="slidenum">
              <a:rPr lang="en-GB" smtClean="0"/>
              <a:t>‹#›</a:t>
            </a:fld>
            <a:endParaRPr lang="en-GB"/>
          </a:p>
        </p:txBody>
      </p:sp>
    </p:spTree>
    <p:extLst>
      <p:ext uri="{BB962C8B-B14F-4D97-AF65-F5344CB8AC3E}">
        <p14:creationId xmlns:p14="http://schemas.microsoft.com/office/powerpoint/2010/main" val="1440850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5D19225-DD5C-437A-B232-6A35DDC6EB02}" type="datetimeFigureOut">
              <a:rPr lang="en-GB" smtClean="0"/>
              <a:t>18/02/2020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705F8E-4A71-4121-AF6A-CE3E66401A1E}" type="slidenum">
              <a:rPr lang="en-GB" smtClean="0"/>
              <a:t>‹#›</a:t>
            </a:fld>
            <a:endParaRPr lang="en-GB"/>
          </a:p>
        </p:txBody>
      </p:sp>
    </p:spTree>
    <p:extLst>
      <p:ext uri="{BB962C8B-B14F-4D97-AF65-F5344CB8AC3E}">
        <p14:creationId xmlns:p14="http://schemas.microsoft.com/office/powerpoint/2010/main" val="3036283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5D19225-DD5C-437A-B232-6A35DDC6EB02}" type="datetimeFigureOut">
              <a:rPr lang="en-GB" smtClean="0"/>
              <a:t>18/02/2020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705F8E-4A71-4121-AF6A-CE3E66401A1E}" type="slidenum">
              <a:rPr lang="en-GB" smtClean="0"/>
              <a:t>‹#›</a:t>
            </a:fld>
            <a:endParaRPr lang="en-GB"/>
          </a:p>
        </p:txBody>
      </p:sp>
    </p:spTree>
    <p:extLst>
      <p:ext uri="{BB962C8B-B14F-4D97-AF65-F5344CB8AC3E}">
        <p14:creationId xmlns:p14="http://schemas.microsoft.com/office/powerpoint/2010/main" val="1214833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5D19225-DD5C-437A-B232-6A35DDC6EB02}" type="datetimeFigureOut">
              <a:rPr lang="en-GB" smtClean="0"/>
              <a:t>18/02/2020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5705F8E-4A71-4121-AF6A-CE3E66401A1E}" type="slidenum">
              <a:rPr lang="en-GB" smtClean="0"/>
              <a:t>‹#›</a:t>
            </a:fld>
            <a:endParaRPr lang="en-GB"/>
          </a:p>
        </p:txBody>
      </p:sp>
    </p:spTree>
    <p:extLst>
      <p:ext uri="{BB962C8B-B14F-4D97-AF65-F5344CB8AC3E}">
        <p14:creationId xmlns:p14="http://schemas.microsoft.com/office/powerpoint/2010/main" val="1921961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5D19225-DD5C-437A-B232-6A35DDC6EB02}" type="datetimeFigureOut">
              <a:rPr lang="en-GB" smtClean="0"/>
              <a:t>18/02/2020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5705F8E-4A71-4121-AF6A-CE3E66401A1E}" type="slidenum">
              <a:rPr lang="en-GB" smtClean="0"/>
              <a:t>‹#›</a:t>
            </a:fld>
            <a:endParaRPr lang="en-GB"/>
          </a:p>
        </p:txBody>
      </p:sp>
    </p:spTree>
    <p:extLst>
      <p:ext uri="{BB962C8B-B14F-4D97-AF65-F5344CB8AC3E}">
        <p14:creationId xmlns:p14="http://schemas.microsoft.com/office/powerpoint/2010/main" val="342135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D19225-DD5C-437A-B232-6A35DDC6EB02}" type="datetimeFigureOut">
              <a:rPr lang="en-GB" smtClean="0"/>
              <a:t>18/02/2020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5705F8E-4A71-4121-AF6A-CE3E66401A1E}" type="slidenum">
              <a:rPr lang="en-GB" smtClean="0"/>
              <a:t>‹#›</a:t>
            </a:fld>
            <a:endParaRPr lang="en-GB"/>
          </a:p>
        </p:txBody>
      </p:sp>
    </p:spTree>
    <p:extLst>
      <p:ext uri="{BB962C8B-B14F-4D97-AF65-F5344CB8AC3E}">
        <p14:creationId xmlns:p14="http://schemas.microsoft.com/office/powerpoint/2010/main" val="3860626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5D19225-DD5C-437A-B232-6A35DDC6EB02}" type="datetimeFigureOut">
              <a:rPr lang="en-GB" smtClean="0"/>
              <a:t>18/02/2020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705F8E-4A71-4121-AF6A-CE3E66401A1E}" type="slidenum">
              <a:rPr lang="en-GB" smtClean="0"/>
              <a:t>‹#›</a:t>
            </a:fld>
            <a:endParaRPr lang="en-GB"/>
          </a:p>
        </p:txBody>
      </p:sp>
    </p:spTree>
    <p:extLst>
      <p:ext uri="{BB962C8B-B14F-4D97-AF65-F5344CB8AC3E}">
        <p14:creationId xmlns:p14="http://schemas.microsoft.com/office/powerpoint/2010/main" val="810417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5D19225-DD5C-437A-B232-6A35DDC6EB02}" type="datetimeFigureOut">
              <a:rPr lang="en-GB" smtClean="0"/>
              <a:t>18/02/2020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705F8E-4A71-4121-AF6A-CE3E66401A1E}" type="slidenum">
              <a:rPr lang="en-GB" smtClean="0"/>
              <a:t>‹#›</a:t>
            </a:fld>
            <a:endParaRPr lang="en-GB"/>
          </a:p>
        </p:txBody>
      </p:sp>
    </p:spTree>
    <p:extLst>
      <p:ext uri="{BB962C8B-B14F-4D97-AF65-F5344CB8AC3E}">
        <p14:creationId xmlns:p14="http://schemas.microsoft.com/office/powerpoint/2010/main" val="3890153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D19225-DD5C-437A-B232-6A35DDC6EB02}" type="datetimeFigureOut">
              <a:rPr lang="en-GB" smtClean="0"/>
              <a:t>18/02/2020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705F8E-4A71-4121-AF6A-CE3E66401A1E}" type="slidenum">
              <a:rPr lang="en-GB" smtClean="0"/>
              <a:t>‹#›</a:t>
            </a:fld>
            <a:endParaRPr lang="en-GB"/>
          </a:p>
        </p:txBody>
      </p:sp>
    </p:spTree>
    <p:extLst>
      <p:ext uri="{BB962C8B-B14F-4D97-AF65-F5344CB8AC3E}">
        <p14:creationId xmlns:p14="http://schemas.microsoft.com/office/powerpoint/2010/main" val="1264785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gloptic.com/wp-content/uploads/2019/08/GL-OPTIC_SPECTIS-TOUCH_2019_EN_200x260ex3_E_PREV.pdf"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sVc-XIysw0c"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instructables.com/id/Arduino-DIY-Light-Meter-With-BH1750-Sensor/"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Light measurement</a:t>
            </a:r>
            <a:endParaRPr lang="en-GB" dirty="0"/>
          </a:p>
        </p:txBody>
      </p:sp>
      <p:sp>
        <p:nvSpPr>
          <p:cNvPr id="3" name="Subtitle 2"/>
          <p:cNvSpPr>
            <a:spLocks noGrp="1"/>
          </p:cNvSpPr>
          <p:nvPr>
            <p:ph type="subTitle" idx="1"/>
          </p:nvPr>
        </p:nvSpPr>
        <p:spPr/>
        <p:txBody>
          <a:bodyPr/>
          <a:lstStyle/>
          <a:p>
            <a:r>
              <a:rPr lang="en-GB" dirty="0" smtClean="0"/>
              <a:t>Ian</a:t>
            </a:r>
          </a:p>
          <a:p>
            <a:r>
              <a:rPr lang="en-GB" dirty="0" smtClean="0"/>
              <a:t>17 Feb 2020</a:t>
            </a:r>
            <a:endParaRPr lang="en-GB" dirty="0"/>
          </a:p>
        </p:txBody>
      </p:sp>
    </p:spTree>
    <p:extLst>
      <p:ext uri="{BB962C8B-B14F-4D97-AF65-F5344CB8AC3E}">
        <p14:creationId xmlns:p14="http://schemas.microsoft.com/office/powerpoint/2010/main" val="3087533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46331"/>
            <a:ext cx="9116840" cy="6175923"/>
          </a:xfrm>
          <a:prstGeom prst="rect">
            <a:avLst/>
          </a:prstGeom>
        </p:spPr>
      </p:pic>
      <p:sp>
        <p:nvSpPr>
          <p:cNvPr id="3" name="Rectangle 2"/>
          <p:cNvSpPr/>
          <p:nvPr/>
        </p:nvSpPr>
        <p:spPr>
          <a:xfrm>
            <a:off x="0" y="1"/>
            <a:ext cx="12192000" cy="646331"/>
          </a:xfrm>
          <a:prstGeom prst="rect">
            <a:avLst/>
          </a:prstGeom>
        </p:spPr>
        <p:txBody>
          <a:bodyPr wrap="square">
            <a:spAutoFit/>
          </a:bodyPr>
          <a:lstStyle/>
          <a:p>
            <a:r>
              <a:rPr lang="en-GB" dirty="0">
                <a:hlinkClick r:id="rId3"/>
              </a:rPr>
              <a:t>https://</a:t>
            </a:r>
            <a:r>
              <a:rPr lang="en-GB" dirty="0" smtClean="0">
                <a:hlinkClick r:id="rId3"/>
              </a:rPr>
              <a:t>gloptic.com/wp-content/uploads/2019/08/GL-OPTIC_SPECTIS-TOUCH_2019_EN_200x260ex3_E_PREV.pdf</a:t>
            </a:r>
            <a:endParaRPr lang="en-GB" dirty="0" smtClean="0"/>
          </a:p>
          <a:p>
            <a:r>
              <a:rPr lang="en-GB" dirty="0"/>
              <a:t>https://gloptic.com/products/gl-spectis-1-0-touch/</a:t>
            </a:r>
          </a:p>
        </p:txBody>
      </p:sp>
    </p:spTree>
    <p:extLst>
      <p:ext uri="{BB962C8B-B14F-4D97-AF65-F5344CB8AC3E}">
        <p14:creationId xmlns:p14="http://schemas.microsoft.com/office/powerpoint/2010/main" val="2582405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5654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026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3612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6279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69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3379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235" y="98011"/>
            <a:ext cx="4144020" cy="369332"/>
          </a:xfrm>
          <a:prstGeom prst="rect">
            <a:avLst/>
          </a:prstGeom>
        </p:spPr>
        <p:txBody>
          <a:bodyPr wrap="none">
            <a:spAutoFit/>
          </a:bodyPr>
          <a:lstStyle/>
          <a:p>
            <a:r>
              <a:rPr lang="en-GB" dirty="0" smtClean="0"/>
              <a:t>https://en.wikipedia.org/wiki/Photometer</a:t>
            </a:r>
            <a:endParaRPr lang="en-GB" dirty="0"/>
          </a:p>
        </p:txBody>
      </p:sp>
      <p:sp>
        <p:nvSpPr>
          <p:cNvPr id="3" name="Rectangle 2"/>
          <p:cNvSpPr/>
          <p:nvPr/>
        </p:nvSpPr>
        <p:spPr>
          <a:xfrm>
            <a:off x="530942" y="694895"/>
            <a:ext cx="6096000" cy="4524315"/>
          </a:xfrm>
          <a:prstGeom prst="rect">
            <a:avLst/>
          </a:prstGeom>
        </p:spPr>
        <p:txBody>
          <a:bodyPr>
            <a:spAutoFit/>
          </a:bodyPr>
          <a:lstStyle/>
          <a:p>
            <a:r>
              <a:rPr lang="en-GB" dirty="0" smtClean="0"/>
              <a:t>A photometer is an instrument that measures the strength of electromagnetic radiation in the range from ultraviolet to infrared and including the visible spectrum. Most photometers convert light into an electric current using a </a:t>
            </a:r>
            <a:r>
              <a:rPr lang="en-GB" dirty="0" err="1" smtClean="0"/>
              <a:t>photoresistor</a:t>
            </a:r>
            <a:r>
              <a:rPr lang="en-GB" dirty="0" smtClean="0"/>
              <a:t>, photodiode, or photomultiplier.</a:t>
            </a:r>
          </a:p>
          <a:p>
            <a:endParaRPr lang="en-GB" dirty="0" smtClean="0"/>
          </a:p>
          <a:p>
            <a:r>
              <a:rPr lang="en-GB" dirty="0" smtClean="0"/>
              <a:t>Photometers measure:</a:t>
            </a:r>
          </a:p>
          <a:p>
            <a:endParaRPr lang="en-GB" dirty="0" smtClean="0"/>
          </a:p>
          <a:p>
            <a:r>
              <a:rPr lang="en-GB" dirty="0" smtClean="0"/>
              <a:t>Illuminance</a:t>
            </a:r>
          </a:p>
          <a:p>
            <a:r>
              <a:rPr lang="en-GB" dirty="0" smtClean="0"/>
              <a:t>Irradiance</a:t>
            </a:r>
          </a:p>
          <a:p>
            <a:r>
              <a:rPr lang="en-GB" dirty="0" smtClean="0"/>
              <a:t>Light absorption</a:t>
            </a:r>
          </a:p>
          <a:p>
            <a:r>
              <a:rPr lang="en-GB" dirty="0" smtClean="0"/>
              <a:t>Scattering of light</a:t>
            </a:r>
          </a:p>
          <a:p>
            <a:r>
              <a:rPr lang="en-GB" dirty="0" smtClean="0"/>
              <a:t>Reflection of light</a:t>
            </a:r>
          </a:p>
          <a:p>
            <a:r>
              <a:rPr lang="en-GB" dirty="0" smtClean="0"/>
              <a:t>Fluorescence</a:t>
            </a:r>
          </a:p>
          <a:p>
            <a:r>
              <a:rPr lang="en-GB" dirty="0" smtClean="0"/>
              <a:t>Phosphorescence</a:t>
            </a:r>
          </a:p>
          <a:p>
            <a:r>
              <a:rPr lang="en-GB" dirty="0" smtClean="0"/>
              <a:t>Luminescence</a:t>
            </a:r>
            <a:endParaRPr lang="en-GB" dirty="0"/>
          </a:p>
        </p:txBody>
      </p:sp>
    </p:spTree>
    <p:extLst>
      <p:ext uri="{BB962C8B-B14F-4D97-AF65-F5344CB8AC3E}">
        <p14:creationId xmlns:p14="http://schemas.microsoft.com/office/powerpoint/2010/main" val="1058237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6759" y="186502"/>
            <a:ext cx="6574813" cy="646331"/>
          </a:xfrm>
          <a:prstGeom prst="rect">
            <a:avLst/>
          </a:prstGeom>
        </p:spPr>
        <p:txBody>
          <a:bodyPr wrap="none">
            <a:spAutoFit/>
          </a:bodyPr>
          <a:lstStyle/>
          <a:p>
            <a:r>
              <a:rPr lang="en-GB" dirty="0" smtClean="0">
                <a:hlinkClick r:id="rId2"/>
              </a:rPr>
              <a:t>https://www.youtube.com/watch?v=sVc-XIysw0c</a:t>
            </a:r>
            <a:endParaRPr lang="en-GB" dirty="0" smtClean="0"/>
          </a:p>
          <a:p>
            <a:r>
              <a:rPr lang="en-GB" dirty="0" smtClean="0"/>
              <a:t>Double Beam spectrophotometer | Absorption Spectroscopy | AI 05</a:t>
            </a:r>
            <a:endParaRPr lang="en-GB" dirty="0"/>
          </a:p>
        </p:txBody>
      </p:sp>
      <p:pic>
        <p:nvPicPr>
          <p:cNvPr id="3" name="Picture 2"/>
          <p:cNvPicPr>
            <a:picLocks noChangeAspect="1"/>
          </p:cNvPicPr>
          <p:nvPr/>
        </p:nvPicPr>
        <p:blipFill>
          <a:blip r:embed="rId3"/>
          <a:stretch>
            <a:fillRect/>
          </a:stretch>
        </p:blipFill>
        <p:spPr>
          <a:xfrm>
            <a:off x="0" y="832833"/>
            <a:ext cx="8396748" cy="6019728"/>
          </a:xfrm>
          <a:prstGeom prst="rect">
            <a:avLst/>
          </a:prstGeom>
        </p:spPr>
      </p:pic>
    </p:spTree>
    <p:extLst>
      <p:ext uri="{BB962C8B-B14F-4D97-AF65-F5344CB8AC3E}">
        <p14:creationId xmlns:p14="http://schemas.microsoft.com/office/powerpoint/2010/main" val="1396722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7480" y="98012"/>
            <a:ext cx="4772781" cy="369332"/>
          </a:xfrm>
          <a:prstGeom prst="rect">
            <a:avLst/>
          </a:prstGeom>
        </p:spPr>
        <p:txBody>
          <a:bodyPr wrap="none">
            <a:spAutoFit/>
          </a:bodyPr>
          <a:lstStyle/>
          <a:p>
            <a:r>
              <a:rPr lang="en-GB" dirty="0" smtClean="0"/>
              <a:t>https://www.youtube.com/watch?v=J8Bqyqjlqy0</a:t>
            </a:r>
            <a:endParaRPr lang="en-GB" dirty="0"/>
          </a:p>
        </p:txBody>
      </p:sp>
      <p:pic>
        <p:nvPicPr>
          <p:cNvPr id="3" name="Picture 2"/>
          <p:cNvPicPr>
            <a:picLocks noChangeAspect="1"/>
          </p:cNvPicPr>
          <p:nvPr/>
        </p:nvPicPr>
        <p:blipFill>
          <a:blip r:embed="rId2"/>
          <a:stretch>
            <a:fillRect/>
          </a:stretch>
        </p:blipFill>
        <p:spPr>
          <a:xfrm>
            <a:off x="0" y="467344"/>
            <a:ext cx="8917858" cy="6393317"/>
          </a:xfrm>
          <a:prstGeom prst="rect">
            <a:avLst/>
          </a:prstGeom>
        </p:spPr>
      </p:pic>
    </p:spTree>
    <p:extLst>
      <p:ext uri="{BB962C8B-B14F-4D97-AF65-F5344CB8AC3E}">
        <p14:creationId xmlns:p14="http://schemas.microsoft.com/office/powerpoint/2010/main" val="2820431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79041" y="917193"/>
            <a:ext cx="8100511" cy="5807352"/>
          </a:xfrm>
          <a:prstGeom prst="rect">
            <a:avLst/>
          </a:prstGeom>
        </p:spPr>
      </p:pic>
    </p:spTree>
    <p:extLst>
      <p:ext uri="{BB962C8B-B14F-4D97-AF65-F5344CB8AC3E}">
        <p14:creationId xmlns:p14="http://schemas.microsoft.com/office/powerpoint/2010/main" val="1627448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3045" y="206166"/>
            <a:ext cx="4995278" cy="369332"/>
          </a:xfrm>
          <a:prstGeom prst="rect">
            <a:avLst/>
          </a:prstGeom>
        </p:spPr>
        <p:txBody>
          <a:bodyPr wrap="none">
            <a:spAutoFit/>
          </a:bodyPr>
          <a:lstStyle/>
          <a:p>
            <a:r>
              <a:rPr lang="en-GB" dirty="0" smtClean="0"/>
              <a:t>https://www.wikihow.com/Measure-Light-Intensity</a:t>
            </a:r>
            <a:endParaRPr lang="en-GB" dirty="0"/>
          </a:p>
        </p:txBody>
      </p:sp>
    </p:spTree>
    <p:extLst>
      <p:ext uri="{BB962C8B-B14F-4D97-AF65-F5344CB8AC3E}">
        <p14:creationId xmlns:p14="http://schemas.microsoft.com/office/powerpoint/2010/main" val="3654831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490" y="0"/>
            <a:ext cx="9370141" cy="646331"/>
          </a:xfrm>
          <a:prstGeom prst="rect">
            <a:avLst/>
          </a:prstGeom>
        </p:spPr>
        <p:txBody>
          <a:bodyPr wrap="square">
            <a:spAutoFit/>
          </a:bodyPr>
          <a:lstStyle/>
          <a:p>
            <a:r>
              <a:rPr lang="en-GB" dirty="0" smtClean="0">
                <a:hlinkClick r:id="rId2"/>
              </a:rPr>
              <a:t>https://www.instructables.com/id/Arduino-DIY-Light-Meter-With-BH1750-Sensor/</a:t>
            </a:r>
            <a:endParaRPr lang="en-GB" dirty="0" smtClean="0"/>
          </a:p>
          <a:p>
            <a:r>
              <a:rPr lang="en-GB" dirty="0" smtClean="0"/>
              <a:t>https://www.mouser.com/datasheet/2/348/bh1750fvi-e-186247.pdf</a:t>
            </a:r>
            <a:endParaRPr lang="en-GB" dirty="0"/>
          </a:p>
        </p:txBody>
      </p:sp>
      <p:pic>
        <p:nvPicPr>
          <p:cNvPr id="3" name="Picture 2"/>
          <p:cNvPicPr>
            <a:picLocks noChangeAspect="1"/>
          </p:cNvPicPr>
          <p:nvPr/>
        </p:nvPicPr>
        <p:blipFill>
          <a:blip r:embed="rId3"/>
          <a:stretch>
            <a:fillRect/>
          </a:stretch>
        </p:blipFill>
        <p:spPr>
          <a:xfrm>
            <a:off x="1743437" y="1446963"/>
            <a:ext cx="7085742" cy="5079852"/>
          </a:xfrm>
          <a:prstGeom prst="rect">
            <a:avLst/>
          </a:prstGeom>
        </p:spPr>
      </p:pic>
    </p:spTree>
    <p:extLst>
      <p:ext uri="{BB962C8B-B14F-4D97-AF65-F5344CB8AC3E}">
        <p14:creationId xmlns:p14="http://schemas.microsoft.com/office/powerpoint/2010/main" val="3488689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8361" y="66229"/>
            <a:ext cx="9379974" cy="369332"/>
          </a:xfrm>
          <a:prstGeom prst="rect">
            <a:avLst/>
          </a:prstGeom>
        </p:spPr>
        <p:txBody>
          <a:bodyPr wrap="square">
            <a:spAutoFit/>
          </a:bodyPr>
          <a:lstStyle/>
          <a:p>
            <a:r>
              <a:rPr lang="en-GB" dirty="0" smtClean="0"/>
              <a:t>https://ipvm.com/reports/measuring-low-light-surveillance-with-a-lux-meter</a:t>
            </a:r>
            <a:endParaRPr lang="en-GB" dirty="0"/>
          </a:p>
        </p:txBody>
      </p:sp>
      <p:pic>
        <p:nvPicPr>
          <p:cNvPr id="3" name="Picture 2"/>
          <p:cNvPicPr>
            <a:picLocks noChangeAspect="1"/>
          </p:cNvPicPr>
          <p:nvPr/>
        </p:nvPicPr>
        <p:blipFill>
          <a:blip r:embed="rId2"/>
          <a:stretch>
            <a:fillRect/>
          </a:stretch>
        </p:blipFill>
        <p:spPr>
          <a:xfrm>
            <a:off x="0" y="435561"/>
            <a:ext cx="8927690" cy="6400366"/>
          </a:xfrm>
          <a:prstGeom prst="rect">
            <a:avLst/>
          </a:prstGeom>
        </p:spPr>
      </p:pic>
    </p:spTree>
    <p:extLst>
      <p:ext uri="{BB962C8B-B14F-4D97-AF65-F5344CB8AC3E}">
        <p14:creationId xmlns:p14="http://schemas.microsoft.com/office/powerpoint/2010/main" val="1805533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61608" y="697345"/>
            <a:ext cx="9094300" cy="6160655"/>
          </a:xfrm>
          <a:prstGeom prst="rect">
            <a:avLst/>
          </a:prstGeom>
        </p:spPr>
      </p:pic>
      <p:sp>
        <p:nvSpPr>
          <p:cNvPr id="3" name="Rectangle 2"/>
          <p:cNvSpPr/>
          <p:nvPr/>
        </p:nvSpPr>
        <p:spPr>
          <a:xfrm>
            <a:off x="0" y="-27511"/>
            <a:ext cx="12192000" cy="646331"/>
          </a:xfrm>
          <a:prstGeom prst="rect">
            <a:avLst/>
          </a:prstGeom>
        </p:spPr>
        <p:txBody>
          <a:bodyPr wrap="square">
            <a:spAutoFit/>
          </a:bodyPr>
          <a:lstStyle/>
          <a:p>
            <a:r>
              <a:rPr lang="en-GB" dirty="0"/>
              <a:t>https://www.stellarnet.us/spectrometers/?gclid=Cj0KCQiAkKnyBRDwARIsALtxe7gJk84-ioKQcTxNDs2ZJoG00tVidWZThhRaAlliKyz0ZNKiqlveVjkaAgh4EALw_wcB</a:t>
            </a:r>
          </a:p>
        </p:txBody>
      </p:sp>
    </p:spTree>
    <p:extLst>
      <p:ext uri="{BB962C8B-B14F-4D97-AF65-F5344CB8AC3E}">
        <p14:creationId xmlns:p14="http://schemas.microsoft.com/office/powerpoint/2010/main" val="9417777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107</Words>
  <Application>Microsoft Office PowerPoint</Application>
  <PresentationFormat>Widescreen</PresentationFormat>
  <Paragraphs>26</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Light measurement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 measurement</dc:title>
  <dc:creator>Ian Crotty</dc:creator>
  <cp:lastModifiedBy>Ian Crotty</cp:lastModifiedBy>
  <cp:revision>7</cp:revision>
  <dcterms:created xsi:type="dcterms:W3CDTF">2020-02-17T10:49:03Z</dcterms:created>
  <dcterms:modified xsi:type="dcterms:W3CDTF">2020-02-18T10:36:41Z</dcterms:modified>
</cp:coreProperties>
</file>