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B3046-D000-4075-B800-BC91FBF7E1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05461A-56BB-4E39-A420-6B490ABE1E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12E80-6CBF-4290-899A-99309D4BD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BB564-7842-414D-B80F-62C8CCF235D8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1107C-4C81-4E46-9B50-5C0F6F873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C564D-099D-4CAD-85DC-D063886E4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B58E-5B65-47A6-8C52-694DED198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070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7F81B-2405-48AF-B27A-8C460222D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1E7131-4E96-49BF-8336-49B109FC9B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D58B3-1B15-40CD-99FE-E12902523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BB564-7842-414D-B80F-62C8CCF235D8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5DE7B-400E-49A2-A034-CCAFDF702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9CF20-F1A6-44F9-A718-010E9D523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B58E-5B65-47A6-8C52-694DED198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541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37DDA6-70FC-40C2-8450-16DF526A06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E38656-C62C-4EE9-979A-5CFC335A8C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94B722-A584-4A3E-934F-1E8C91C3C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BB564-7842-414D-B80F-62C8CCF235D8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62A17C-6B03-4A01-BEF7-CE89225DD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17DF9-68EC-417D-B881-FFD11FD66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B58E-5B65-47A6-8C52-694DED198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838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DFAEF-C312-4337-A91D-8136A1C3E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8914D-7F5A-4103-B461-A7C9DE314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ECF5F-C258-4E18-94BA-CF4A25493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BB564-7842-414D-B80F-62C8CCF235D8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D3180-AC83-4BAE-AA0D-E4AA0DDA2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ED5528-07AD-47B6-A901-6C7A85657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B58E-5B65-47A6-8C52-694DED198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122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DD456-0870-43C4-B616-A27CFA58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C5C412-E9EB-4994-A9D1-C49FB50EA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AAEE1-A681-4087-BFD9-6881C38E1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BB564-7842-414D-B80F-62C8CCF235D8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C7E89-654F-437C-9805-3561C29DD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9800C5-A692-41DE-B42D-7D17504D7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B58E-5B65-47A6-8C52-694DED198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408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14626-320D-43A9-A6F5-B9019CAD8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B695E-B465-4E4A-907D-B2CDA6DA6B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B1E8E4-FEA0-452A-9EE7-8677989747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A3DC00-33AB-4A00-B372-229D677EA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BB564-7842-414D-B80F-62C8CCF235D8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7018E3-4CE1-47A9-96FB-9CF091EF6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C702DA-15CD-4C9D-A3DD-376224935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B58E-5B65-47A6-8C52-694DED198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947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8945C-A340-4CD5-A083-AA7D05114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1AC60-5716-462C-809B-4CD710B4A7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829584-3391-4003-94AC-3A2EE66CF6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85304F-3BDE-4326-93D4-F9952C73BD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D44F58-84FF-4CF0-B23D-A262FF2262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A2675C-93FE-4521-938C-79A746AB6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BB564-7842-414D-B80F-62C8CCF235D8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32E9FD-0B30-40F1-95B4-A1B77E238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E75DE9-57E3-41CF-86CD-EEDBC02D3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B58E-5B65-47A6-8C52-694DED198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39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0EC40-5E4A-4FBF-91EE-CAE2094D1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4BCD96-959A-408B-A74D-C6F38BF1A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BB564-7842-414D-B80F-62C8CCF235D8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799DF2-4178-4BCB-B704-88ED8BE84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97628F-7AF6-47ED-8722-E5CEE2C1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B58E-5B65-47A6-8C52-694DED198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011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4BEA7B-CC63-40CE-8F47-F024A7EAD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BB564-7842-414D-B80F-62C8CCF235D8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BB5B47-0EDA-4134-A7B8-4D17B8215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71D06-578B-4C1B-8993-3A40B9E5F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B58E-5B65-47A6-8C52-694DED198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746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82803-6C4D-47EB-B86E-886413CA3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17371-7646-4862-9765-4CFE9FF87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E3BA48-EC52-4E37-BD59-F27FA279F8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237B88-7620-4054-BCC3-FE64E38A1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BB564-7842-414D-B80F-62C8CCF235D8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383F86-04B3-4EE4-9F4C-634A4E8FD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47AE5F-D779-4D40-8432-B986CE67D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B58E-5B65-47A6-8C52-694DED198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911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CD0A4-70F4-44F5-B32F-98C751479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57EADF-68DE-4319-BD0A-CEA54500E3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2F61FD-BD89-4805-AE2E-9E265BEDCF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D9A332-6186-4C4E-A738-1A5CA8FED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BB564-7842-414D-B80F-62C8CCF235D8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FB894B-839C-4D38-A0FE-230ACFC05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D4B180-0E01-4448-B0E0-ED08DFC30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B58E-5B65-47A6-8C52-694DED198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36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B49B8D-D366-42E3-95D4-9CBA59913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08806-FD92-4052-8882-D7F69FD455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6770A-E1FD-48A1-AA13-FD738E3680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BB564-7842-414D-B80F-62C8CCF235D8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EEF41-FAE3-43B2-80DC-63924CA413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F8B11C-7DA9-419A-9DC4-7F57B06434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9B58E-5B65-47A6-8C52-694DED198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5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A6383-8485-4BBA-93E7-B296D34A4C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Electronic structure/Gap and transmission  </a:t>
            </a:r>
            <a:r>
              <a:rPr lang="en-US" dirty="0" err="1"/>
              <a:t>colour</a:t>
            </a:r>
            <a:r>
              <a:rPr lang="en-US" dirty="0"/>
              <a:t> 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8A7739-56E8-40B5-A6AD-C5D5B68C2C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Ian</a:t>
            </a:r>
          </a:p>
          <a:p>
            <a:r>
              <a:rPr lang="en-US" dirty="0"/>
              <a:t>17 Feb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8076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162701F-3739-47C9-80A7-FCB506189517}"/>
              </a:ext>
            </a:extLst>
          </p:cNvPr>
          <p:cNvSpPr/>
          <p:nvPr/>
        </p:nvSpPr>
        <p:spPr>
          <a:xfrm>
            <a:off x="0" y="94734"/>
            <a:ext cx="53238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http://hep.ph.liv.ac.uk/~burdin/phys132/lecture_7.pdf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E14F8E7-5723-476A-9A13-99F1DBB3C5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464066"/>
            <a:ext cx="10922000" cy="580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896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89F5E86-D0A6-47D2-B83E-D927D5C675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120" y="894396"/>
            <a:ext cx="10962640" cy="582390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C478FE6-3CB6-4F40-8EDA-CE90C612EF41}"/>
              </a:ext>
            </a:extLst>
          </p:cNvPr>
          <p:cNvSpPr txBox="1"/>
          <p:nvPr/>
        </p:nvSpPr>
        <p:spPr>
          <a:xfrm>
            <a:off x="0" y="264160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Purdue </a:t>
            </a:r>
            <a:r>
              <a:rPr lang="en-US" smtClean="0"/>
              <a:t>University</a:t>
            </a:r>
            <a:endParaRPr lang="en-GB" dirty="0" smtClean="0"/>
          </a:p>
          <a:p>
            <a:r>
              <a:rPr lang="en-GB" dirty="0"/>
              <a:t>https://www.physics.purdue.edu/webapps/index.php/course_document/index/phys570P/1684/25/14207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264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E6F5E23-CA8D-4F11-833D-1D7CE7054F55}"/>
              </a:ext>
            </a:extLst>
          </p:cNvPr>
          <p:cNvSpPr/>
          <p:nvPr/>
        </p:nvSpPr>
        <p:spPr>
          <a:xfrm>
            <a:off x="106934" y="125214"/>
            <a:ext cx="56992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http://www.physics.uwo.ca/~mgc/MatSci%20notes-6A.pdf</a:t>
            </a:r>
          </a:p>
        </p:txBody>
      </p:sp>
    </p:spTree>
    <p:extLst>
      <p:ext uri="{BB962C8B-B14F-4D97-AF65-F5344CB8AC3E}">
        <p14:creationId xmlns:p14="http://schemas.microsoft.com/office/powerpoint/2010/main" val="1350349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EC750CD-594C-4B16-BE4B-1BFC6EE1C47C}"/>
              </a:ext>
            </a:extLst>
          </p:cNvPr>
          <p:cNvSpPr/>
          <p:nvPr/>
        </p:nvSpPr>
        <p:spPr>
          <a:xfrm>
            <a:off x="0" y="0"/>
            <a:ext cx="5198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http://www.sixtysymbols.com/videos/energygap.htm</a:t>
            </a:r>
          </a:p>
        </p:txBody>
      </p:sp>
    </p:spTree>
    <p:extLst>
      <p:ext uri="{BB962C8B-B14F-4D97-AF65-F5344CB8AC3E}">
        <p14:creationId xmlns:p14="http://schemas.microsoft.com/office/powerpoint/2010/main" val="483741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6715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4814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7569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6489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27</Words>
  <Application>Microsoft Office PowerPoint</Application>
  <PresentationFormat>Widescreen</PresentationFormat>
  <Paragraphs>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Electronic structure/Gap and transmission  colour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structure/Gap and transmission  colour </dc:title>
  <dc:creator>Ian Crotty</dc:creator>
  <cp:lastModifiedBy>Ian Crotty</cp:lastModifiedBy>
  <cp:revision>6</cp:revision>
  <dcterms:created xsi:type="dcterms:W3CDTF">2020-02-17T09:26:33Z</dcterms:created>
  <dcterms:modified xsi:type="dcterms:W3CDTF">2020-10-13T12:26:42Z</dcterms:modified>
</cp:coreProperties>
</file>