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1" r:id="rId6"/>
    <p:sldId id="258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36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3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11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09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07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90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65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60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68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52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1980-4728-4392-A806-2CCC63305A03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0127-3BB9-4FC6-9D24-67B9B64E5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33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8073" y="381061"/>
            <a:ext cx="1165225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smtClean="0"/>
              <a:t>Large gap produced using </a:t>
            </a:r>
            <a:r>
              <a:rPr lang="en-US" altLang="ko-KR" dirty="0" err="1" smtClean="0"/>
              <a:t>Puricelli</a:t>
            </a:r>
            <a:r>
              <a:rPr lang="en-US" altLang="ko-KR" dirty="0" smtClean="0"/>
              <a:t> Bakelite 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Small gap produced using </a:t>
            </a:r>
            <a:r>
              <a:rPr lang="en-US" altLang="ko-KR" dirty="0" err="1" smtClean="0"/>
              <a:t>Pampla</a:t>
            </a:r>
            <a:r>
              <a:rPr lang="en-US" altLang="ko-KR" dirty="0" smtClean="0"/>
              <a:t> Bakelite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/>
              <a:t>Applied the exactly same procedure of gluing gaps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/>
              <a:t>Applied the exactly same oiling procedure (quick double oil coating)</a:t>
            </a:r>
          </a:p>
          <a:p>
            <a:pPr marL="540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dirty="0" smtClean="0"/>
              <a:t>Oil </a:t>
            </a:r>
            <a:r>
              <a:rPr lang="en-US" altLang="ko-KR" dirty="0"/>
              <a:t>v</a:t>
            </a:r>
            <a:r>
              <a:rPr lang="en-US" altLang="ko-KR" dirty="0" smtClean="0"/>
              <a:t>arnishing and drying at T = 31 C  </a:t>
            </a:r>
          </a:p>
          <a:p>
            <a:pPr marL="540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dirty="0" smtClean="0"/>
              <a:t>Rate of compressed air = 100 liter / hour </a:t>
            </a:r>
          </a:p>
          <a:p>
            <a:pPr marL="540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dirty="0" smtClean="0"/>
              <a:t>Air drying hours = 156 hours</a:t>
            </a:r>
          </a:p>
          <a:p>
            <a:pPr>
              <a:spcAft>
                <a:spcPts val="600"/>
              </a:spcAft>
            </a:pP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b="1" dirty="0" err="1" smtClean="0"/>
              <a:t>Puricelli</a:t>
            </a:r>
            <a:r>
              <a:rPr lang="en-US" altLang="ko-KR" b="1" dirty="0" smtClean="0"/>
              <a:t> gap: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/>
              <a:t>Bakelite: dark red colored and is dotted/spotted and </a:t>
            </a:r>
            <a:r>
              <a:rPr lang="en-US" altLang="ko-KR" b="1" dirty="0" smtClean="0">
                <a:solidFill>
                  <a:srgbClr val="FF0000"/>
                </a:solidFill>
              </a:rPr>
              <a:t>not uniform</a:t>
            </a: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/>
              <a:t>Found continuous condensation bubbles over the whole surface in spite of applying quick double coating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/>
              <a:t>There are </a:t>
            </a:r>
            <a:r>
              <a:rPr lang="en-US" altLang="ko-KR" dirty="0" smtClean="0"/>
              <a:t>many thin oiled layered area at the regions near gap edge, spacers, and gas pipes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b="1" dirty="0" err="1" smtClean="0"/>
              <a:t>Pampla</a:t>
            </a:r>
            <a:r>
              <a:rPr lang="en-US" altLang="ko-KR" b="1" dirty="0" smtClean="0"/>
              <a:t> gap: 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Bakelite: dark brown colored and </a:t>
            </a:r>
            <a:r>
              <a:rPr lang="en-US" altLang="ko-KR" b="1" dirty="0" smtClean="0">
                <a:solidFill>
                  <a:srgbClr val="FF0000"/>
                </a:solidFill>
              </a:rPr>
              <a:t>uniform</a:t>
            </a:r>
            <a:r>
              <a:rPr lang="en-US" altLang="ko-KR" dirty="0" smtClean="0"/>
              <a:t>  </a:t>
            </a:r>
            <a:endParaRPr lang="en-US" altLang="ko-KR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/>
              <a:t>Found no condensation bubbles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/>
              <a:t>Found no defect on the oil layer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2901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93178" y="166866"/>
            <a:ext cx="9144000" cy="860549"/>
          </a:xfrm>
        </p:spPr>
        <p:txBody>
          <a:bodyPr>
            <a:normAutofit/>
          </a:bodyPr>
          <a:lstStyle/>
          <a:p>
            <a:r>
              <a:rPr lang="en-US" altLang="ko-KR" sz="2800" dirty="0" err="1" smtClean="0"/>
              <a:t>Puricelli</a:t>
            </a:r>
            <a:r>
              <a:rPr lang="en-US" altLang="ko-KR" sz="2800" dirty="0" smtClean="0"/>
              <a:t> (large gap)  vs </a:t>
            </a:r>
            <a:r>
              <a:rPr lang="en-US" altLang="ko-KR" sz="2800" dirty="0" err="1" smtClean="0"/>
              <a:t>Pampla</a:t>
            </a:r>
            <a:r>
              <a:rPr lang="en-US" altLang="ko-KR" sz="2800" dirty="0" smtClean="0"/>
              <a:t> (small gap)</a:t>
            </a:r>
            <a:endParaRPr lang="ko-KR" altLang="en-US" sz="2800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9805" y="1115741"/>
            <a:ext cx="11659588" cy="55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2336" y="1153681"/>
            <a:ext cx="11435137" cy="5445303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2417852" y="421240"/>
            <a:ext cx="7126840" cy="534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err="1" smtClean="0"/>
              <a:t>Puricelli</a:t>
            </a:r>
            <a:r>
              <a:rPr lang="en-US" altLang="ko-KR" sz="2800" dirty="0" smtClean="0"/>
              <a:t> (large gap)  vs </a:t>
            </a:r>
            <a:r>
              <a:rPr lang="en-US" altLang="ko-KR" sz="2800" dirty="0" err="1" smtClean="0"/>
              <a:t>Pampla</a:t>
            </a:r>
            <a:r>
              <a:rPr lang="en-US" altLang="ko-KR" sz="2800" dirty="0" smtClean="0"/>
              <a:t> (small gap)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886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226104" y="392898"/>
            <a:ext cx="2647307" cy="42903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err="1" smtClean="0"/>
              <a:t>Puricelli</a:t>
            </a:r>
            <a:r>
              <a:rPr lang="en-US" altLang="ko-KR" sz="2800" dirty="0" smtClean="0"/>
              <a:t> gap (Large)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3" y="935153"/>
            <a:ext cx="5873395" cy="279685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5864" y="935154"/>
            <a:ext cx="5873393" cy="279685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3" y="3884323"/>
            <a:ext cx="5873395" cy="279685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4" y="3884324"/>
            <a:ext cx="5873393" cy="27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45335" y="135714"/>
            <a:ext cx="6758135" cy="33369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45336" y="3554859"/>
            <a:ext cx="6758135" cy="321816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582" y="1276475"/>
            <a:ext cx="2647307" cy="42903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err="1" smtClean="0"/>
              <a:t>Pampla</a:t>
            </a:r>
            <a:r>
              <a:rPr lang="en-US" altLang="ko-KR" sz="2800" dirty="0" smtClean="0"/>
              <a:t> gap (small)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701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80" y="220313"/>
            <a:ext cx="6147270" cy="3154451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41473" y="220313"/>
            <a:ext cx="2647307" cy="4290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28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85338" y="755233"/>
            <a:ext cx="5113207" cy="11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err="1" smtClean="0"/>
              <a:t>Puricelli</a:t>
            </a:r>
            <a:r>
              <a:rPr lang="en-US" altLang="ko-KR" sz="1800" dirty="0" smtClean="0"/>
              <a:t> (Large gap): </a:t>
            </a:r>
            <a:endParaRPr lang="ko-KR" altLang="en-US" sz="1800" dirty="0" smtClean="0"/>
          </a:p>
          <a:p>
            <a:r>
              <a:rPr lang="en-US" altLang="ko-KR" sz="1800" dirty="0" smtClean="0"/>
              <a:t>Thin oil-layered area near the gas input pipe </a:t>
            </a:r>
          </a:p>
          <a:p>
            <a:r>
              <a:rPr lang="en-US" altLang="ko-KR" sz="1800" dirty="0" smtClean="0"/>
              <a:t>-&gt; makes gap sensitive to gas humidity and causes the high noise problem at this region</a:t>
            </a:r>
            <a:endParaRPr lang="ko-KR" altLang="en-US" sz="1800" dirty="0"/>
          </a:p>
        </p:txBody>
      </p:sp>
      <p:sp>
        <p:nvSpPr>
          <p:cNvPr id="6" name="오른쪽 화살표 5"/>
          <p:cNvSpPr/>
          <p:nvPr/>
        </p:nvSpPr>
        <p:spPr>
          <a:xfrm>
            <a:off x="1586754" y="1966387"/>
            <a:ext cx="4948518" cy="197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666" y="3487778"/>
            <a:ext cx="6121584" cy="3293917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28773" y="4472446"/>
            <a:ext cx="5113207" cy="1324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err="1" smtClean="0"/>
              <a:t>Pampla</a:t>
            </a:r>
            <a:r>
              <a:rPr lang="en-US" altLang="ko-KR" sz="1800" dirty="0" smtClean="0"/>
              <a:t> (small gap): </a:t>
            </a:r>
            <a:endParaRPr lang="ko-KR" altLang="en-US" sz="1800" dirty="0" smtClean="0"/>
          </a:p>
          <a:p>
            <a:r>
              <a:rPr lang="en-US" altLang="ko-KR" sz="1800" dirty="0" smtClean="0"/>
              <a:t>There is no thin oil-layered area near the gas input pipe </a:t>
            </a:r>
          </a:p>
          <a:p>
            <a:r>
              <a:rPr lang="en-US" altLang="ko-KR" sz="1800" dirty="0"/>
              <a:t>N</a:t>
            </a:r>
            <a:r>
              <a:rPr lang="en-US" altLang="ko-KR" sz="1800" dirty="0" smtClean="0"/>
              <a:t>o thin oil problem near the gap edge gas pipe or spacer 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1694330" y="5036123"/>
            <a:ext cx="5827057" cy="208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1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214</Words>
  <Application>Microsoft Office PowerPoint</Application>
  <PresentationFormat>와이드스크린</PresentationFormat>
  <Paragraphs>27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Wingdings</vt:lpstr>
      <vt:lpstr>Office 테마</vt:lpstr>
      <vt:lpstr>PowerPoint 프레젠테이션</vt:lpstr>
      <vt:lpstr>Puricelli (large gap)  vs Pampla (small gap)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Puricelli (large ga)  vs Pampla (large)</dc:title>
  <dc:creator>이경세</dc:creator>
  <cp:lastModifiedBy>이경세</cp:lastModifiedBy>
  <cp:revision>7</cp:revision>
  <dcterms:created xsi:type="dcterms:W3CDTF">2020-01-23T15:50:08Z</dcterms:created>
  <dcterms:modified xsi:type="dcterms:W3CDTF">2020-01-23T16:38:35Z</dcterms:modified>
</cp:coreProperties>
</file>