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80FF-97B1-45AE-922A-8168427C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2C15A-5F76-4064-BE4A-C06C4D758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EC924-004F-4A70-B2D3-C40E8513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184-9371-4065-BD63-907F5AEE5E7E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047F9-8AB2-4F9B-8ADA-91F261A2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69C0-7758-4232-9056-7C48B0B5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37B5-EC63-4ABF-90A8-F8F7FD406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59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35A1-48CC-4198-BFAA-BE07ACE4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DC56A-D3D3-4FD3-B968-3FB0595B7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FD62-81CF-4218-AE77-79E6D09F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184-9371-4065-BD63-907F5AEE5E7E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CEE9A-8BBB-4747-A920-35A711A8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72722-0978-4387-BD0E-FEE946ECC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37B5-EC63-4ABF-90A8-F8F7FD406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33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D113F-4F65-4707-A109-96AAD9930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67BC3-5FF1-4632-BD9B-D47FCBFBD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3A27C-8B47-4D3B-BA36-CF3C0545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184-9371-4065-BD63-907F5AEE5E7E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7D926-9BE5-43AD-BBDE-69843FBE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4A33B-2489-4216-A1E0-11C9B45B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37B5-EC63-4ABF-90A8-F8F7FD406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9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9AD5E-DFAF-4004-BCDA-35B53871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4DB60-C7F1-41D4-9B6C-EC34FB005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D0A32-B190-407F-9C6A-0CC8200B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184-9371-4065-BD63-907F5AEE5E7E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DB483-2FD3-44CF-870B-91C165C1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D0C69-76BC-434D-9F60-CCEC348F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37B5-EC63-4ABF-90A8-F8F7FD406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2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2167C-3FA7-4FB2-B968-24406B8D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4A364-507B-4057-9E37-C7D58A8E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71F24-B556-483F-80D9-E6F5C98B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184-9371-4065-BD63-907F5AEE5E7E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E0B4-48C7-4E2E-B494-3412A6B4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9F3D6-D508-42A0-BB8C-80D476D6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37B5-EC63-4ABF-90A8-F8F7FD406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3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D8D2-B2C0-42DE-853B-6E729B15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61776-77FA-443B-8203-200BDAA16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99ADE-D721-4EC4-9EE3-80988DE80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5AA94-0D00-4B00-BFF2-E3D70C55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184-9371-4065-BD63-907F5AEE5E7E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D1E14-E593-4877-95F8-8F6FC9B8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24056-1A9F-4073-9C75-EDE3BD16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37B5-EC63-4ABF-90A8-F8F7FD406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14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46B9-F3E0-41E4-94A0-1494EE69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2EDCD-6873-439C-8ABE-574F90247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DCCB8-C887-4EA0-871D-6E738B185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6004C-B406-4B14-AFC5-4FC130580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29B8F-B837-4B20-A953-931A30076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48B1D-432C-4483-9E56-6C087F8B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184-9371-4065-BD63-907F5AEE5E7E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57B05-0F02-477F-87B3-D3094C6E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456B38-1DAD-4AA6-8169-7672ADCD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37B5-EC63-4ABF-90A8-F8F7FD406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96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334A-D02B-46D4-8BD1-2A4E86EF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3DF74-7600-4658-8A9F-738DF666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184-9371-4065-BD63-907F5AEE5E7E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780F7-325C-4C5D-8FFF-D125357A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B64D1-5CEE-4518-B696-370E4EDD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37B5-EC63-4ABF-90A8-F8F7FD406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1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5CCB53-05B1-45B1-B1E6-6E69174D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184-9371-4065-BD63-907F5AEE5E7E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F8695F-7916-468C-B92B-BBF5624B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574CF-EFCC-4F25-A21F-8B33EBA1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37B5-EC63-4ABF-90A8-F8F7FD406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22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C331-E7FF-4D76-BE9F-1056CA67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CCE94-724A-4937-B5DB-CE20EBC13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4E45A-4350-4D8D-B38D-3C0D8C2EC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7F82E-436B-446B-83C2-1150D8FE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184-9371-4065-BD63-907F5AEE5E7E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C529D-FBA8-4F01-B9EE-29AC14DA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32EF2-F7D8-4B6A-8E80-6D262E61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37B5-EC63-4ABF-90A8-F8F7FD406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73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FA31-2408-4F1B-8724-61A8D75E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BAE6B0-3517-4529-8FC3-8BAA4D3A2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B2BC0-41F0-4544-B7F1-B9D1AFB36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AF6EC-A5D5-4675-B878-965D11F1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184-9371-4065-BD63-907F5AEE5E7E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E8968-05DB-487C-A7B4-A5E8D193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8D5D4-22CF-401D-A0A5-7A62CC9B2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37B5-EC63-4ABF-90A8-F8F7FD406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0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DAB8D-DD77-4B36-9259-49C48370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40B8A-8E93-490C-8200-517A19786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F4E46-BEBB-4FF4-AA0A-A58E1C7DA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2184-9371-4065-BD63-907F5AEE5E7E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E2EF8-5EA3-4CA4-AB64-1711843CD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F6D96-48D2-445E-934F-EDA5715A7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37B5-EC63-4ABF-90A8-F8F7FD406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FB11-0CE7-48DD-B8DF-370CC90041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Oil thickness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32B6D-777E-462E-B1CD-712C8899F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  <a:p>
            <a:r>
              <a:rPr lang="en-US" dirty="0"/>
              <a:t>10 Feb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69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1453C9-5C33-4FCB-8C26-3E76595F41DF}"/>
              </a:ext>
            </a:extLst>
          </p:cNvPr>
          <p:cNvSpPr/>
          <p:nvPr/>
        </p:nvSpPr>
        <p:spPr>
          <a:xfrm>
            <a:off x="104775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http://hyperphysics.phy-astr.gsu.edu/hbase/phyopt/oilfilm.html</a:t>
            </a:r>
          </a:p>
        </p:txBody>
      </p:sp>
    </p:spTree>
    <p:extLst>
      <p:ext uri="{BB962C8B-B14F-4D97-AF65-F5344CB8AC3E}">
        <p14:creationId xmlns:p14="http://schemas.microsoft.com/office/powerpoint/2010/main" val="266357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3DCAF5-F604-4732-A855-D2329A64C083}"/>
              </a:ext>
            </a:extLst>
          </p:cNvPr>
          <p:cNvSpPr/>
          <p:nvPr/>
        </p:nvSpPr>
        <p:spPr>
          <a:xfrm>
            <a:off x="355600" y="121920"/>
            <a:ext cx="878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nepis.epa.gov/Exe/ZyNET.exe/9100M95W.txt?ZyActionD=ZyDocument&amp;Client=EPA&amp;Index=Prior%20to%201976&amp;Docs=&amp;Query=&amp;Time=&amp;EndTime=&amp;SearchMethod=1&amp;TocRestrict=n&amp;Toc=&amp;TocEntry=&amp;QField=&amp;QFieldYear=&amp;QFieldMonth=&amp;QFieldDay=&amp;UseQField=&amp;IntQFieldOp=0&amp;ExtQFieldOp=0&amp;XmlQuery=&amp;File=D%3A%5CZYFILES%5CINDEX%20DATA%5C70THRU75%5CTXT%5C00000013%5C9100M95W.txt&amp;User=ANONYMOUS&amp;Password=anonymous&amp;SortMethod=h%7C-&amp;MaximumDocuments=1&amp;FuzzyDegree=0&amp;ImageQuality=r75g8/r75g8/x150y150g16/i425&amp;Display=hpfr&amp;DefSeekPage=x&amp;SearchBack=ZyActionL&amp;Back=ZyActionS&amp;BackDesc=Results%20page&amp;MaximumPages=1&amp;ZyEntry=9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Page 10 for details of </a:t>
            </a:r>
            <a:r>
              <a:rPr lang="en-GB" dirty="0" err="1"/>
              <a:t>thicknes</a:t>
            </a:r>
            <a:r>
              <a:rPr lang="en-GB" dirty="0"/>
              <a:t> </a:t>
            </a:r>
            <a:r>
              <a:rPr lang="en-GB" dirty="0" err="1"/>
              <a:t>wrt</a:t>
            </a:r>
            <a:r>
              <a:rPr lang="en-GB" dirty="0"/>
              <a:t> the colour !!!</a:t>
            </a:r>
          </a:p>
        </p:txBody>
      </p:sp>
    </p:spTree>
    <p:extLst>
      <p:ext uri="{BB962C8B-B14F-4D97-AF65-F5344CB8AC3E}">
        <p14:creationId xmlns:p14="http://schemas.microsoft.com/office/powerpoint/2010/main" val="313994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090DA0-71F5-412C-BCE3-A43E81BE8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8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659B19-ACBA-43A0-8FBC-8F083E57DDFE}"/>
              </a:ext>
            </a:extLst>
          </p:cNvPr>
          <p:cNvSpPr/>
          <p:nvPr/>
        </p:nvSpPr>
        <p:spPr>
          <a:xfrm>
            <a:off x="0" y="169595"/>
            <a:ext cx="866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https://www.bonnagreement.org/site/assets/files/3953/final-labrep.pdf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DF70D-40A5-4FAA-927A-2A0EBC458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82" y="1016000"/>
            <a:ext cx="10638118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7A7206-FAED-48E9-80A5-FE55D6A0CD1D}"/>
              </a:ext>
            </a:extLst>
          </p:cNvPr>
          <p:cNvSpPr/>
          <p:nvPr/>
        </p:nvSpPr>
        <p:spPr>
          <a:xfrm>
            <a:off x="101600" y="0"/>
            <a:ext cx="1209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DiPietro, N.D., Huh, C. and Cox, R.G., The hydrodynamics of the spreading of one liquid on the surface of </a:t>
            </a:r>
            <a:r>
              <a:rPr lang="en-GB" dirty="0" err="1"/>
              <a:t>another,J</a:t>
            </a:r>
            <a:r>
              <a:rPr lang="en-GB" dirty="0"/>
              <a:t>. Fluid Mech. 84 (1978) 529–549.</a:t>
            </a:r>
          </a:p>
          <a:p>
            <a:r>
              <a:rPr lang="en-GB" dirty="0"/>
              <a:t>https://www-cambridge-org.ezproxy.cern.ch/core/services/aop-cambridge-core/content/view/568F08960F728133202DB4757E56347D/S0022112078000312a.pdf/hydrodynamics_of_the_spreading_of_one_liquid_on_the_surface_of_another.pdf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6D61C-C3FF-46E7-8677-60BB936F4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88" y="1676400"/>
            <a:ext cx="9395011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3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823262-1F61-4DCE-8E1C-07455623D9A6}"/>
              </a:ext>
            </a:extLst>
          </p:cNvPr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https://www-cambridge-org.ezproxy.cern.ch/core/journals/journal-of-fluid-mechanics/listing?q=The+hydrodynamics+of+the+spreading+of+one+liquid+on+the+surface+of+another&amp;_csrf=K8JjWDDd-Tghi8j_Rasp_h5PmbRpksY0VaIg&amp;searchWithinIds=1F51BCFAA50101CAF5CB9A20F8DEA3E4</a:t>
            </a:r>
          </a:p>
          <a:p>
            <a:endParaRPr lang="en-GB" dirty="0"/>
          </a:p>
          <a:p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214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355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Oil thickness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thickness</dc:title>
  <dc:creator>Ian Crotty</dc:creator>
  <cp:lastModifiedBy>Ian Crotty</cp:lastModifiedBy>
  <cp:revision>8</cp:revision>
  <dcterms:created xsi:type="dcterms:W3CDTF">2020-02-10T13:48:23Z</dcterms:created>
  <dcterms:modified xsi:type="dcterms:W3CDTF">2020-02-10T14:27:06Z</dcterms:modified>
</cp:coreProperties>
</file>