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3" r:id="rId4"/>
    <p:sldId id="258" r:id="rId5"/>
    <p:sldId id="259" r:id="rId6"/>
    <p:sldId id="260" r:id="rId7"/>
    <p:sldId id="261" r:id="rId8"/>
    <p:sldId id="262" r:id="rId9"/>
    <p:sldId id="267" r:id="rId10"/>
    <p:sldId id="264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F103F-CA62-92CD-905C-BE074DFF1E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5BEFAD-67B5-81BD-9F16-B4E091DF97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FFD925-2D77-124B-E324-916A021227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0D8F4-2B8D-4212-A6E6-79B2C93CAAF4}" type="datetimeFigureOut">
              <a:rPr lang="en-GB" smtClean="0"/>
              <a:t>09/12/2022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F18FBB-C4E4-1CDF-C686-D021E9F548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C70361-FB12-5289-331D-1C79EBD23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0D4FD-2E43-4B49-8BDF-E33E6A2688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38927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806569-2CD7-1C57-CF63-2634CB876F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8771AA-CB63-BD21-EB84-DB1CAD3547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4DACBD-CAB1-F1F0-EF3A-B345A6DD5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0D8F4-2B8D-4212-A6E6-79B2C93CAAF4}" type="datetimeFigureOut">
              <a:rPr lang="en-GB" smtClean="0"/>
              <a:t>09/12/2022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411B8D-20AB-7652-6F6C-E52159B703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D9BD58-76F5-08AD-30A8-869BD39B2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0D4FD-2E43-4B49-8BDF-E33E6A2688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41969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0ED7C34-6188-2E94-3DC5-ED2D5EDD328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96E2A5-AEC3-1386-4B38-FA7ACC54F5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9FC8B6-50D4-DC61-9B63-94D4974A1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0D8F4-2B8D-4212-A6E6-79B2C93CAAF4}" type="datetimeFigureOut">
              <a:rPr lang="en-GB" smtClean="0"/>
              <a:t>09/12/2022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8F3C7D-B6E5-7E87-CDE3-0154BC1EA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88D701-236A-4DDB-0DD4-0FC1553D2A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0D4FD-2E43-4B49-8BDF-E33E6A2688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13746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A44A4E-1856-2C5C-DD45-5612700531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313C33-6644-C8FB-AE5B-5A9B25BCB0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117172-6AD0-053B-184B-4DF5E0B0D0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0D8F4-2B8D-4212-A6E6-79B2C93CAAF4}" type="datetimeFigureOut">
              <a:rPr lang="en-GB" smtClean="0"/>
              <a:t>09/12/2022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569081-043F-55B5-0236-CA5B80AA4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08327A-26D4-7729-6F42-DE1542F29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0D4FD-2E43-4B49-8BDF-E33E6A2688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47469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65CA46-231E-D8A0-8253-026C26307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3AC0D4-9E9A-2FCD-B207-11EA9733A3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1C9C33-B62C-A3A4-5632-95CE75471F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0D8F4-2B8D-4212-A6E6-79B2C93CAAF4}" type="datetimeFigureOut">
              <a:rPr lang="en-GB" smtClean="0"/>
              <a:t>09/12/2022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4A5631-2F6F-F3DE-4B43-F8CA4F44D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D2696E-2518-065F-2E67-90D69B5BF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0D4FD-2E43-4B49-8BDF-E33E6A2688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12951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1C04C3-D449-8311-DB2D-E3B52A11A9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5367E2-FFA1-1CFF-D66A-565A97F229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B593A6-EF75-F378-D2BA-BBDC7833F6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D211ED-6D9C-9B5B-9ACC-BA1878B215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0D8F4-2B8D-4212-A6E6-79B2C93CAAF4}" type="datetimeFigureOut">
              <a:rPr lang="en-GB" smtClean="0"/>
              <a:t>09/12/2022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B478D0-C8D2-C9F7-446A-485FD337A2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8A5B86-9208-6948-8EEC-137614D34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0D4FD-2E43-4B49-8BDF-E33E6A2688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89286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37B03-0F6A-9B6B-B470-628C47B8A9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87CA17-8218-BA07-9D13-FF8BEC2528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E909CC-C935-C262-B00F-978D782B8C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CCF730F-54BA-AECA-59A1-7AFDC8E3C7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2F04936-8911-E1CC-7D4E-F9C2E48FB6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06EF649-997E-1801-A774-2099AE5D49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0D8F4-2B8D-4212-A6E6-79B2C93CAAF4}" type="datetimeFigureOut">
              <a:rPr lang="en-GB" smtClean="0"/>
              <a:t>09/12/2022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F862FC1-6984-F3C9-E404-DBA243126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BE7DDE1-21BA-C397-2381-E00E14D36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0D4FD-2E43-4B49-8BDF-E33E6A2688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54165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D8B7A-4AD8-CE7C-919F-F72367AC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7A370D9-9331-D93E-B32C-A2349EB3C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0D8F4-2B8D-4212-A6E6-79B2C93CAAF4}" type="datetimeFigureOut">
              <a:rPr lang="en-GB" smtClean="0"/>
              <a:t>09/12/2022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B6E6B8-974C-9F30-432F-B73EBB0846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653D07-139F-D36D-15B5-2B1EFC6D1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0D4FD-2E43-4B49-8BDF-E33E6A2688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05604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522ABD9-1D12-960A-D7AC-E570FE427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0D8F4-2B8D-4212-A6E6-79B2C93CAAF4}" type="datetimeFigureOut">
              <a:rPr lang="en-GB" smtClean="0"/>
              <a:t>09/12/2022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9E70FD1-923B-08B4-A679-138DB8CF0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7E4C8A-41BE-7616-71ED-EFB69AE6D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0D4FD-2E43-4B49-8BDF-E33E6A2688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77045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0BA2E2-53A1-6C42-A135-463493D41A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938820-1B0E-F0FE-418C-003BEB5633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7F13B3-00DB-6E5A-9E95-E0719D3EC4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A8901E-9BEB-DF91-E8DA-A2DEB17F2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0D8F4-2B8D-4212-A6E6-79B2C93CAAF4}" type="datetimeFigureOut">
              <a:rPr lang="en-GB" smtClean="0"/>
              <a:t>09/12/2022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8AE3BE-2F42-A932-E1BD-CA95FEF4D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3B39F5-44ED-F3EC-F341-9734C0648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0D4FD-2E43-4B49-8BDF-E33E6A2688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53032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AAFEA0-BCAE-772B-45DF-58D6106253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6A606B-DCD8-FE78-B435-3BF9AD8901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C89F90-61B8-A352-679E-D6FC3034FD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B73D9A-6A7B-6899-1A10-A29D3BDDBA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0D8F4-2B8D-4212-A6E6-79B2C93CAAF4}" type="datetimeFigureOut">
              <a:rPr lang="en-GB" smtClean="0"/>
              <a:t>09/12/2022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B5C611-9BF0-10E8-A56C-A45C2D3B1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763643-D0A7-62F1-202E-25861E99F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0D4FD-2E43-4B49-8BDF-E33E6A2688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90787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7C067A1-C2F5-2729-3CDF-9DD129840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7C6E0A-76CD-2D68-5248-6FCA29310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5B273C-51B2-8306-49DC-329D6F0537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90D8F4-2B8D-4212-A6E6-79B2C93CAAF4}" type="datetimeFigureOut">
              <a:rPr lang="en-GB" smtClean="0"/>
              <a:t>09/12/2022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CD0328-CE06-D73D-6665-540DD9F742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04BE34-21E1-9B28-CD02-91891692CD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00D4FD-2E43-4B49-8BDF-E33E6A2688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3570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484F02-1510-8610-6E26-24221D2933D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Target &amp; Support</a:t>
            </a:r>
            <a:br>
              <a:rPr lang="en-US" dirty="0"/>
            </a:br>
            <a:r>
              <a:rPr lang="en-US" dirty="0"/>
              <a:t>First attempt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CA27DB-570B-84E4-B026-0F3FCEF4282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Ian</a:t>
            </a:r>
          </a:p>
          <a:p>
            <a:r>
              <a:rPr lang="en-US" dirty="0"/>
              <a:t>18 Nov2022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124487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D5CF176-2709-07B4-FC0D-FAF81E71A704}"/>
              </a:ext>
            </a:extLst>
          </p:cNvPr>
          <p:cNvSpPr txBox="1"/>
          <p:nvPr/>
        </p:nvSpPr>
        <p:spPr>
          <a:xfrm>
            <a:off x="3153104" y="1902372"/>
            <a:ext cx="573864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Conclusion</a:t>
            </a:r>
          </a:p>
          <a:p>
            <a:endParaRPr lang="en-US" dirty="0"/>
          </a:p>
          <a:p>
            <a:r>
              <a:rPr lang="en-US" dirty="0"/>
              <a:t>I was able to perform the actions necessary to machine a target support as used by NA61.</a:t>
            </a:r>
          </a:p>
          <a:p>
            <a:endParaRPr lang="en-US" dirty="0"/>
          </a:p>
          <a:p>
            <a:r>
              <a:rPr lang="en-US" dirty="0"/>
              <a:t>What has been done is not intended as a copy.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57392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E0FCF0CE-25E8-6F94-CFC0-3C4EB9F560A1}"/>
              </a:ext>
            </a:extLst>
          </p:cNvPr>
          <p:cNvGrpSpPr/>
          <p:nvPr/>
        </p:nvGrpSpPr>
        <p:grpSpPr>
          <a:xfrm>
            <a:off x="4685030" y="2433544"/>
            <a:ext cx="1819275" cy="2876326"/>
            <a:chOff x="4400550" y="1295624"/>
            <a:chExt cx="1819275" cy="2876326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79ADFE6A-59AF-CF41-358E-922B1F1E02D8}"/>
                </a:ext>
              </a:extLst>
            </p:cNvPr>
            <p:cNvGrpSpPr/>
            <p:nvPr/>
          </p:nvGrpSpPr>
          <p:grpSpPr>
            <a:xfrm>
              <a:off x="4400550" y="1295624"/>
              <a:ext cx="1819275" cy="2876326"/>
              <a:chOff x="4400550" y="1295624"/>
              <a:chExt cx="1819275" cy="2876326"/>
            </a:xfrm>
          </p:grpSpPr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E3F2D137-42C6-1A28-8A73-1A85487EE694}"/>
                  </a:ext>
                </a:extLst>
              </p:cNvPr>
              <p:cNvSpPr/>
              <p:nvPr/>
            </p:nvSpPr>
            <p:spPr>
              <a:xfrm>
                <a:off x="4410187" y="1295624"/>
                <a:ext cx="1800000" cy="18000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827778AC-3045-AD75-C04F-3C261F17982C}"/>
                  </a:ext>
                </a:extLst>
              </p:cNvPr>
              <p:cNvSpPr/>
              <p:nvPr/>
            </p:nvSpPr>
            <p:spPr>
              <a:xfrm>
                <a:off x="4400550" y="3124200"/>
                <a:ext cx="1819275" cy="447675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1BC950C6-291D-3964-BD73-78344809C6A3}"/>
                  </a:ext>
                </a:extLst>
              </p:cNvPr>
              <p:cNvSpPr/>
              <p:nvPr/>
            </p:nvSpPr>
            <p:spPr>
              <a:xfrm>
                <a:off x="5057774" y="3571875"/>
                <a:ext cx="485775" cy="600075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F2B20DAC-CEB0-BE8A-3E5C-EC9BA07B4901}"/>
                </a:ext>
              </a:extLst>
            </p:cNvPr>
            <p:cNvSpPr/>
            <p:nvPr/>
          </p:nvSpPr>
          <p:spPr>
            <a:xfrm>
              <a:off x="5220187" y="3781912"/>
              <a:ext cx="180000" cy="18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8F727C5-87FB-6A32-1584-8B66BD996E94}"/>
              </a:ext>
            </a:extLst>
          </p:cNvPr>
          <p:cNvCxnSpPr>
            <a:cxnSpLocks/>
          </p:cNvCxnSpPr>
          <p:nvPr/>
        </p:nvCxnSpPr>
        <p:spPr>
          <a:xfrm>
            <a:off x="7772400" y="2468040"/>
            <a:ext cx="0" cy="179408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0FD689DB-A871-E13F-4CF9-0157C80695E9}"/>
              </a:ext>
            </a:extLst>
          </p:cNvPr>
          <p:cNvSpPr/>
          <p:nvPr/>
        </p:nvSpPr>
        <p:spPr>
          <a:xfrm>
            <a:off x="7605973" y="4262120"/>
            <a:ext cx="481385" cy="4476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07A3A9E-F209-1DB4-7CB5-FE98A7AE4BCC}"/>
              </a:ext>
            </a:extLst>
          </p:cNvPr>
          <p:cNvCxnSpPr>
            <a:cxnSpLocks/>
          </p:cNvCxnSpPr>
          <p:nvPr/>
        </p:nvCxnSpPr>
        <p:spPr>
          <a:xfrm>
            <a:off x="7856825" y="4653392"/>
            <a:ext cx="0" cy="54440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75F4C115-BE48-3021-1086-4DCF1DF2929A}"/>
              </a:ext>
            </a:extLst>
          </p:cNvPr>
          <p:cNvSpPr txBox="1"/>
          <p:nvPr/>
        </p:nvSpPr>
        <p:spPr>
          <a:xfrm>
            <a:off x="5233669" y="1739146"/>
            <a:ext cx="862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25mm</a:t>
            </a:r>
            <a:endParaRPr lang="en-GB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D5A26A3-5DA5-AAD4-773E-63D11757FF98}"/>
              </a:ext>
            </a:extLst>
          </p:cNvPr>
          <p:cNvSpPr txBox="1"/>
          <p:nvPr/>
        </p:nvSpPr>
        <p:spPr>
          <a:xfrm>
            <a:off x="3568179" y="3093720"/>
            <a:ext cx="862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25mm</a:t>
            </a:r>
            <a:endParaRPr lang="en-GB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0AF3EE0-20A7-1E2B-B9C8-627ADBE7DB70}"/>
              </a:ext>
            </a:extLst>
          </p:cNvPr>
          <p:cNvSpPr txBox="1"/>
          <p:nvPr/>
        </p:nvSpPr>
        <p:spPr>
          <a:xfrm>
            <a:off x="4085745" y="4840406"/>
            <a:ext cx="862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7.5mm</a:t>
            </a:r>
            <a:endParaRPr lang="en-GB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B9C8517-EB40-CEBB-CAF7-472E1735A1FF}"/>
              </a:ext>
            </a:extLst>
          </p:cNvPr>
          <p:cNvSpPr txBox="1"/>
          <p:nvPr/>
        </p:nvSpPr>
        <p:spPr>
          <a:xfrm>
            <a:off x="5253501" y="5484347"/>
            <a:ext cx="862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5mm</a:t>
            </a:r>
            <a:endParaRPr lang="en-GB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C33A470-80EF-8080-691B-5ED1EE658D40}"/>
              </a:ext>
            </a:extLst>
          </p:cNvPr>
          <p:cNvSpPr txBox="1"/>
          <p:nvPr/>
        </p:nvSpPr>
        <p:spPr>
          <a:xfrm>
            <a:off x="7500099" y="5219732"/>
            <a:ext cx="862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1mm</a:t>
            </a:r>
            <a:endParaRPr lang="en-GB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8F1609A-6222-0B86-6342-80FD3B3CE784}"/>
              </a:ext>
            </a:extLst>
          </p:cNvPr>
          <p:cNvSpPr txBox="1"/>
          <p:nvPr/>
        </p:nvSpPr>
        <p:spPr>
          <a:xfrm>
            <a:off x="7425659" y="1773437"/>
            <a:ext cx="862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1mm</a:t>
            </a:r>
            <a:endParaRPr lang="en-GB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CE0ECA1-930D-EB80-2D49-132AE503D44A}"/>
              </a:ext>
            </a:extLst>
          </p:cNvPr>
          <p:cNvSpPr txBox="1"/>
          <p:nvPr/>
        </p:nvSpPr>
        <p:spPr>
          <a:xfrm>
            <a:off x="1351281" y="436880"/>
            <a:ext cx="27344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Target sketch</a:t>
            </a:r>
          </a:p>
          <a:p>
            <a:endParaRPr lang="en-US" dirty="0"/>
          </a:p>
          <a:p>
            <a:r>
              <a:rPr lang="en-US" dirty="0"/>
              <a:t>Very </a:t>
            </a:r>
            <a:r>
              <a:rPr lang="en-US" dirty="0" err="1"/>
              <a:t>approx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408857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09C1B37-61CC-587B-93EA-A75B4887DCCE}"/>
              </a:ext>
            </a:extLst>
          </p:cNvPr>
          <p:cNvSpPr txBox="1"/>
          <p:nvPr/>
        </p:nvSpPr>
        <p:spPr>
          <a:xfrm>
            <a:off x="2647950" y="1040525"/>
            <a:ext cx="7336878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Principle required actions</a:t>
            </a:r>
          </a:p>
          <a:p>
            <a:endParaRPr lang="en-US" dirty="0"/>
          </a:p>
          <a:p>
            <a:r>
              <a:rPr lang="en-US" dirty="0"/>
              <a:t>Target simulation sheared from sheet </a:t>
            </a:r>
            <a:r>
              <a:rPr lang="en-US" dirty="0" err="1"/>
              <a:t>alu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Target pressed into slot with soft metal, as a clamp.</a:t>
            </a:r>
          </a:p>
          <a:p>
            <a:endParaRPr lang="en-US" dirty="0"/>
          </a:p>
          <a:p>
            <a:r>
              <a:rPr lang="en-US" dirty="0"/>
              <a:t>Small 1mm tab, delicate milled from the 5mm sheet.</a:t>
            </a:r>
          </a:p>
          <a:p>
            <a:endParaRPr lang="en-US" dirty="0"/>
          </a:p>
          <a:p>
            <a:r>
              <a:rPr lang="en-US" dirty="0"/>
              <a:t>Slot across 5mm sheet width.</a:t>
            </a:r>
          </a:p>
          <a:p>
            <a:endParaRPr lang="en-US" dirty="0"/>
          </a:p>
          <a:p>
            <a:r>
              <a:rPr lang="en-US" dirty="0"/>
              <a:t>Support width given to 0.1mm  (24.9actual as opposed to 25.0 nominal)</a:t>
            </a:r>
          </a:p>
          <a:p>
            <a:endParaRPr lang="en-US" dirty="0"/>
          </a:p>
          <a:p>
            <a:r>
              <a:rPr lang="en-US" dirty="0"/>
              <a:t>Securing hole dia. 2.3 drilled before milling of 1mm tab.</a:t>
            </a:r>
          </a:p>
          <a:p>
            <a:endParaRPr lang="en-US" dirty="0"/>
          </a:p>
          <a:p>
            <a:r>
              <a:rPr lang="en-US" dirty="0"/>
              <a:t>Mistake with above action</a:t>
            </a:r>
          </a:p>
          <a:p>
            <a:endParaRPr lang="en-US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945681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44D7937-A476-0B75-3CE5-56A53D7BAD75}"/>
              </a:ext>
            </a:extLst>
          </p:cNvPr>
          <p:cNvSpPr txBox="1"/>
          <p:nvPr/>
        </p:nvSpPr>
        <p:spPr>
          <a:xfrm>
            <a:off x="822960" y="599440"/>
            <a:ext cx="21945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General View</a:t>
            </a:r>
            <a:endParaRPr lang="en-GB" sz="2000" dirty="0"/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0EB7AFC9-17EA-8F4A-8CCB-FB49FAD323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386" y="1166648"/>
            <a:ext cx="6032938" cy="4524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1970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BE8D2FFC-AA5B-2C7D-A6A8-1831CFEA2A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1268" y="1040524"/>
            <a:ext cx="6369269" cy="477695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600A772-F5B4-80E9-FA2E-052342E8FABD}"/>
              </a:ext>
            </a:extLst>
          </p:cNvPr>
          <p:cNvSpPr txBox="1"/>
          <p:nvPr/>
        </p:nvSpPr>
        <p:spPr>
          <a:xfrm>
            <a:off x="487680" y="599440"/>
            <a:ext cx="25298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Precision</a:t>
            </a:r>
          </a:p>
          <a:p>
            <a:r>
              <a:rPr lang="en-US" dirty="0"/>
              <a:t>Width = 24.9mm</a:t>
            </a:r>
            <a:endParaRPr lang="en-GB" dirty="0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70265FE8-B484-7209-F211-CABF8A5C1EC0}"/>
              </a:ext>
            </a:extLst>
          </p:cNvPr>
          <p:cNvCxnSpPr>
            <a:cxnSpLocks/>
          </p:cNvCxnSpPr>
          <p:nvPr/>
        </p:nvCxnSpPr>
        <p:spPr>
          <a:xfrm>
            <a:off x="5588000" y="1940560"/>
            <a:ext cx="2255520" cy="1117600"/>
          </a:xfrm>
          <a:prstGeom prst="straightConnector1">
            <a:avLst/>
          </a:prstGeom>
          <a:ln w="22225">
            <a:solidFill>
              <a:srgbClr val="FF0000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83413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8D5F7C-C3D1-C7B7-DB0B-B2F94139C2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303" y="306550"/>
            <a:ext cx="7055945" cy="529195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4C68CE2-353F-3A3F-72DA-C87553C66937}"/>
              </a:ext>
            </a:extLst>
          </p:cNvPr>
          <p:cNvSpPr txBox="1"/>
          <p:nvPr/>
        </p:nvSpPr>
        <p:spPr>
          <a:xfrm>
            <a:off x="731520" y="4124959"/>
            <a:ext cx="162489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Small tab</a:t>
            </a:r>
          </a:p>
          <a:p>
            <a:r>
              <a:rPr lang="en-US" dirty="0"/>
              <a:t>5 x 7.5 x 1mm</a:t>
            </a:r>
          </a:p>
          <a:p>
            <a:r>
              <a:rPr lang="en-US" dirty="0"/>
              <a:t>Machined from solid</a:t>
            </a:r>
            <a:endParaRPr lang="en-GB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8775FAD-9894-F49B-DD1E-C3F16717E771}"/>
              </a:ext>
            </a:extLst>
          </p:cNvPr>
          <p:cNvCxnSpPr>
            <a:cxnSpLocks/>
          </p:cNvCxnSpPr>
          <p:nvPr/>
        </p:nvCxnSpPr>
        <p:spPr>
          <a:xfrm flipV="1">
            <a:off x="2865120" y="3429000"/>
            <a:ext cx="4693920" cy="134229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26237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grass&#10;&#10;Description automatically generated">
            <a:extLst>
              <a:ext uri="{FF2B5EF4-FFF2-40B4-BE49-F238E27FC236}">
                <a16:creationId xmlns:a16="http://schemas.microsoft.com/office/drawing/2014/main" id="{7FF05120-58C4-9B45-8BBB-FE19BA138B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467" y="1156138"/>
            <a:ext cx="6537435" cy="49030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3F4E2C-0AD8-3242-6448-AD0465EEE94D}"/>
              </a:ext>
            </a:extLst>
          </p:cNvPr>
          <p:cNvSpPr txBox="1"/>
          <p:nvPr/>
        </p:nvSpPr>
        <p:spPr>
          <a:xfrm>
            <a:off x="1236017" y="698586"/>
            <a:ext cx="162489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Small slot</a:t>
            </a:r>
          </a:p>
          <a:p>
            <a:r>
              <a:rPr lang="en-US" dirty="0"/>
              <a:t>3mm wide</a:t>
            </a:r>
          </a:p>
          <a:p>
            <a:r>
              <a:rPr lang="en-US" dirty="0"/>
              <a:t>To secure the target</a:t>
            </a:r>
            <a:endParaRPr lang="en-GB" dirty="0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8F8D342F-BF9F-0854-A307-A5A8204E1683}"/>
              </a:ext>
            </a:extLst>
          </p:cNvPr>
          <p:cNvCxnSpPr>
            <a:cxnSpLocks/>
            <a:stCxn id="4" idx="3"/>
          </p:cNvCxnSpPr>
          <p:nvPr/>
        </p:nvCxnSpPr>
        <p:spPr>
          <a:xfrm>
            <a:off x="2860916" y="1344917"/>
            <a:ext cx="4275608" cy="1450835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20299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B34B02-1CED-03D4-6CA1-96EB59CCA9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9778" y="825062"/>
            <a:ext cx="6943835" cy="52078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38A0BE5-48FC-22D2-EC02-C98F163ABF2B}"/>
              </a:ext>
            </a:extLst>
          </p:cNvPr>
          <p:cNvSpPr txBox="1"/>
          <p:nvPr/>
        </p:nvSpPr>
        <p:spPr>
          <a:xfrm>
            <a:off x="378373" y="698586"/>
            <a:ext cx="248254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Securing hole</a:t>
            </a:r>
          </a:p>
          <a:p>
            <a:r>
              <a:rPr lang="en-US" dirty="0"/>
              <a:t>2.3mm diameter</a:t>
            </a:r>
          </a:p>
          <a:p>
            <a:r>
              <a:rPr lang="en-US" dirty="0"/>
              <a:t>Drilled in wrong place.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Correction badly centered</a:t>
            </a:r>
            <a:endParaRPr lang="en-GB" dirty="0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4FFDFB90-FA98-0F8F-A94F-D49CC0FFB432}"/>
              </a:ext>
            </a:extLst>
          </p:cNvPr>
          <p:cNvCxnSpPr>
            <a:cxnSpLocks/>
          </p:cNvCxnSpPr>
          <p:nvPr/>
        </p:nvCxnSpPr>
        <p:spPr>
          <a:xfrm>
            <a:off x="2711669" y="1629103"/>
            <a:ext cx="4424855" cy="1166649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60527FB-88DA-C863-BDD7-6550C03958F7}"/>
              </a:ext>
            </a:extLst>
          </p:cNvPr>
          <p:cNvCxnSpPr>
            <a:cxnSpLocks/>
          </p:cNvCxnSpPr>
          <p:nvPr/>
        </p:nvCxnSpPr>
        <p:spPr>
          <a:xfrm>
            <a:off x="1933903" y="3100552"/>
            <a:ext cx="5654566" cy="588375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72236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grass&#10;&#10;Description automatically generated">
            <a:extLst>
              <a:ext uri="{FF2B5EF4-FFF2-40B4-BE49-F238E27FC236}">
                <a16:creationId xmlns:a16="http://schemas.microsoft.com/office/drawing/2014/main" id="{1BC7255F-6E68-34A2-433F-5E7ACBA57F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16" t="17242" r="34244" b="41937"/>
          <a:stretch/>
        </p:blipFill>
        <p:spPr>
          <a:xfrm>
            <a:off x="5683617" y="1371600"/>
            <a:ext cx="4801503" cy="3556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ACCB46D-F8CB-72D6-231C-B81B311C2218}"/>
              </a:ext>
            </a:extLst>
          </p:cNvPr>
          <p:cNvSpPr txBox="1"/>
          <p:nvPr/>
        </p:nvSpPr>
        <p:spPr>
          <a:xfrm>
            <a:off x="1236017" y="698586"/>
            <a:ext cx="375254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Support height</a:t>
            </a:r>
          </a:p>
          <a:p>
            <a:endParaRPr lang="en-US" dirty="0"/>
          </a:p>
          <a:p>
            <a:r>
              <a:rPr lang="en-US" dirty="0"/>
              <a:t>Should be 3 or 5mm.</a:t>
            </a:r>
          </a:p>
          <a:p>
            <a:endParaRPr lang="en-US" dirty="0"/>
          </a:p>
          <a:p>
            <a:r>
              <a:rPr lang="en-US" dirty="0"/>
              <a:t>A dedicated shim to support the piece in the vice (that could have been made) would be required as the shim choice I had was not suitable</a:t>
            </a:r>
            <a:r>
              <a:rPr lang="en-GB" dirty="0"/>
              <a:t>.</a:t>
            </a:r>
            <a:endParaRPr lang="en-US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27E7EC7-16E0-9401-CD22-0FC70523BAC9}"/>
              </a:ext>
            </a:extLst>
          </p:cNvPr>
          <p:cNvCxnSpPr>
            <a:cxnSpLocks/>
          </p:cNvCxnSpPr>
          <p:nvPr/>
        </p:nvCxnSpPr>
        <p:spPr>
          <a:xfrm>
            <a:off x="7762240" y="3566160"/>
            <a:ext cx="904240" cy="0"/>
          </a:xfrm>
          <a:prstGeom prst="straightConnector1">
            <a:avLst/>
          </a:prstGeom>
          <a:ln w="25400">
            <a:solidFill>
              <a:srgbClr val="FF0000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46229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16961</TotalTime>
  <Words>191</Words>
  <Application>Microsoft Office PowerPoint</Application>
  <PresentationFormat>Widescreen</PresentationFormat>
  <Paragraphs>54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Target &amp; Support First attempt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Target &amp; support First attept</dc:title>
  <dc:creator>Ian Crotty</dc:creator>
  <cp:lastModifiedBy>Ian Crotty</cp:lastModifiedBy>
  <cp:revision>9</cp:revision>
  <dcterms:created xsi:type="dcterms:W3CDTF">2022-11-20T19:16:06Z</dcterms:created>
  <dcterms:modified xsi:type="dcterms:W3CDTF">2022-12-21T11:34:08Z</dcterms:modified>
</cp:coreProperties>
</file>