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EDA2-EC59-D25C-D86E-DF8F9DE7C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2B195-9283-BEB1-99E9-F439F138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B042-DD91-75C6-48F3-5CB703B2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773D-688F-CD6C-B3D9-148FDA9D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9AEC1-21D6-4B4D-98EF-A34FDF4F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2BEB-4710-0310-348A-DEB92FEB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AD533-0F59-D025-6A72-A02694827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5FC9-242F-1A9B-DC5E-E76D4D83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7D5E-5D22-5EBF-7631-1868262D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F72D-C95C-0AC9-CEE6-5ECF97F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93BF4-44E0-0DD0-6617-478425022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898C6-2198-A955-FCB3-BAB3AC178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DF28A-8C0F-6653-DC8C-91BCA0B1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6694B-5CA0-D932-2C9F-EF59AF44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220E2-3615-40EE-E126-A5E35DDE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9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6660-1076-BB06-B6D6-EA66A1DB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17A1-5B8F-D1DD-DBD4-D77B5D45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CB18-261A-3F0E-A7C2-EA19CF01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226D-7AA3-CB7E-4C82-7DF6A818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EE70-92A7-EBFF-FF0B-23E99AC9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1748-8B11-5FC8-7566-25254B35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97732-482A-497C-AE7F-F2AA7933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06AF-1B52-ECF4-1291-56026B55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87F0-27AB-7A93-FD6E-30F4C731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72FA-4843-E1F0-B9B1-F4ED062D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E33E-B6AA-1F03-A8C5-003295E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ADB6-6E43-CFDF-39C7-445EEDFA3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7672B-28DF-455F-A1EB-17EBC9AC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64123-2B07-CB1E-AEC7-DF5CCBD6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C93F0-04EB-74C2-4AD2-1059B840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1E45E-3881-A6FF-A7B9-33F458AD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0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5C95-A5B2-4A1C-9CE0-D1DFAF4F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99C35-5173-7A61-6C37-14E5173D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C5A18-98F5-4E51-47EC-8FFC27DC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BBF12-8ADB-265F-E0F4-21E517762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FD5-8537-7197-1022-B71A79D2F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FE2D4-0690-082B-06A1-0D9B34D0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9D7F4-7772-1FA3-9624-2DF33320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7190B-DA74-CC91-DEEB-12AF86BE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4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4F5C-3E55-45C8-D24C-45240A74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6BD3D-8E28-0967-9D63-7B100683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83C5-F2CE-B6DC-CADA-605FC0B8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9EE83-260C-EAB0-4173-99B8A328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0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1C4F-358B-7B4C-07FD-5DD497E7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73E0C-0864-409F-A11D-16EB7B3F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040AE-6408-3856-5B67-61DBE4FC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9F77-1806-EC02-2525-0DBC245A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3362-40CD-678F-D406-51E1B27C3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D2566-C813-39BC-9429-03C9E478D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EBED-DEDB-08BB-984B-F068CE0B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12509-A1AB-5501-2834-6EAA201C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A3744-A1FA-09DF-E21C-D033E724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6DA6-190C-9B0D-977A-4E4228EC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42707-050F-3EA8-D9C4-FBE481A8F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2690C-EBBB-6142-E6C7-3D2E687C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7E6FE-7ED7-B254-58FF-1F87D1F7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69AE-8246-1FCC-8B7D-7280606D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617A-884D-B683-9251-E6A2ECDF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4A8C8-8F6E-144D-5D9B-50C81879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EDFCA-D10F-3FA8-FC56-7D8EFDAE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2C8B2-A223-9EB6-5D6D-33A617A5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0376-95E7-4F14-BADA-BFC31147D4B7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2C18-4E5D-3459-0157-C5EACD1BA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1181-44ED-1C43-2FCB-699B1714F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91C3-A285-47DB-9262-106995077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4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CFB-D388-D11F-7001-E1C860A95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NA61 colleagues</a:t>
            </a:r>
            <a:br>
              <a:rPr lang="en-US" dirty="0"/>
            </a:br>
            <a:r>
              <a:rPr lang="en-US" dirty="0"/>
              <a:t>names from meetings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9EF92-6D1F-A90D-FA74-96A978DDD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Ian</a:t>
            </a:r>
          </a:p>
          <a:p>
            <a:r>
              <a:rPr lang="en-US" dirty="0"/>
              <a:t>6 Dec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1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5E493-7132-E3A1-1AE1-0D1801348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50" t="19448" r="114" b="10004"/>
          <a:stretch/>
        </p:blipFill>
        <p:spPr>
          <a:xfrm>
            <a:off x="0" y="872837"/>
            <a:ext cx="3674225" cy="409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FEA734-2A8D-DA0B-99C1-6D841E9AD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86" t="20593" r="932" b="11006"/>
          <a:stretch/>
        </p:blipFill>
        <p:spPr>
          <a:xfrm>
            <a:off x="3857105" y="997528"/>
            <a:ext cx="3557849" cy="3973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176926-5CC4-F140-2843-81C6A47DF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82" t="21309" r="1136" b="8716"/>
          <a:stretch/>
        </p:blipFill>
        <p:spPr>
          <a:xfrm>
            <a:off x="8304413" y="997528"/>
            <a:ext cx="3557849" cy="40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3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99" y="493887"/>
            <a:ext cx="10092267" cy="54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81" t="22420" r="54306" b="42684"/>
          <a:stretch/>
        </p:blipFill>
        <p:spPr>
          <a:xfrm>
            <a:off x="1620983" y="1895302"/>
            <a:ext cx="3749040" cy="2053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7717" y="4325127"/>
            <a:ext cx="3161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Seweryn Kowalski</a:t>
            </a:r>
          </a:p>
          <a:p>
            <a:r>
              <a:rPr lang="pl-PL" dirty="0"/>
              <a:t>adiunkt, Uniwersytet Śląski</a:t>
            </a:r>
          </a:p>
          <a:p>
            <a:r>
              <a:rPr lang="pl-PL" dirty="0"/>
              <a:t>Sławków, śląskie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15891" y="4721319"/>
            <a:ext cx="3776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Seweryn</a:t>
            </a:r>
            <a:r>
              <a:rPr lang="en-GB" dirty="0"/>
              <a:t> Kowalski</a:t>
            </a:r>
          </a:p>
          <a:p>
            <a:r>
              <a:rPr lang="en-GB" dirty="0"/>
              <a:t>assistant professor, University of Silesia</a:t>
            </a:r>
          </a:p>
          <a:p>
            <a:r>
              <a:rPr lang="en-GB" dirty="0" err="1"/>
              <a:t>Slawkow</a:t>
            </a:r>
            <a:r>
              <a:rPr lang="en-GB" dirty="0"/>
              <a:t>, Silesia</a:t>
            </a:r>
          </a:p>
        </p:txBody>
      </p:sp>
    </p:spTree>
    <p:extLst>
      <p:ext uri="{BB962C8B-B14F-4D97-AF65-F5344CB8AC3E}">
        <p14:creationId xmlns:p14="http://schemas.microsoft.com/office/powerpoint/2010/main" val="270806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8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89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89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NA61 colleagues names from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NA61 colleagues names from meetings</dc:title>
  <dc:creator>Ian Crotty</dc:creator>
  <cp:lastModifiedBy>Ian Crotty</cp:lastModifiedBy>
  <cp:revision>6</cp:revision>
  <dcterms:created xsi:type="dcterms:W3CDTF">2022-12-06T15:18:14Z</dcterms:created>
  <dcterms:modified xsi:type="dcterms:W3CDTF">2022-12-06T16:12:44Z</dcterms:modified>
</cp:coreProperties>
</file>