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79" r:id="rId3"/>
    <p:sldId id="280" r:id="rId4"/>
    <p:sldId id="281" r:id="rId5"/>
    <p:sldId id="283" r:id="rId6"/>
    <p:sldId id="291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78" r:id="rId15"/>
  </p:sldIdLst>
  <p:sldSz cx="12192000" cy="6858000"/>
  <p:notesSz cx="6858000" cy="12192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8D326A9-A81B-9881-C969-13F38E75D658}">
  <a:tblStyle styleId="{88D326A9-A81B-9881-C969-13F38E75D658}" styleName="Medium Style 3">
    <a:wholeTbl>
      <a:tcTxStyle>
        <a:fontRef idx="minor"/>
        <a:schemeClr val="dk1"/>
      </a:tcTxStyle>
      <a:tcStyle>
        <a:tcBdr>
          <a:left>
            <a:ln w="12700">
              <a:noFill/>
            </a:ln>
          </a:left>
          <a:right>
            <a:ln w="12700">
              <a:noFill/>
            </a:ln>
          </a:right>
          <a:top>
            <a:ln w="25400">
              <a:solidFill>
                <a:schemeClr val="dk1"/>
              </a:solidFill>
            </a:ln>
          </a:top>
          <a:bottom>
            <a:ln w="25400">
              <a:solidFill>
                <a:schemeClr val="dk1"/>
              </a:solidFill>
            </a:ln>
          </a:bottom>
          <a:insideH>
            <a:ln w="12700">
              <a:noFill/>
            </a:ln>
          </a:insideH>
          <a:insideV>
            <a:ln w="12700"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  <a:fill>
          <a:solidFill>
            <a:schemeClr val="dk1">
              <a:tint val="20000"/>
            </a:schemeClr>
          </a:solidFill>
        </a:fill>
      </a:tcStyle>
    </a:band2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Style>
        <a:tcBdr>
          <a:top>
            <a:ln w="50800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26" autoAdjust="0"/>
    <p:restoredTop sz="97505"/>
  </p:normalViewPr>
  <p:slideViewPr>
    <p:cSldViewPr>
      <p:cViewPr varScale="1">
        <p:scale>
          <a:sx n="67" d="100"/>
          <a:sy n="67" d="100"/>
        </p:scale>
        <p:origin x="616" y="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6111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23AC6-E0BD-BE48-A614-F0E7C08BAB76}" type="datetimeFigureOut">
              <a:rPr lang="en-US" smtClean="0"/>
              <a:t>8/4/2022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-228600" y="1524000"/>
            <a:ext cx="7315200" cy="4114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5867400"/>
            <a:ext cx="5486400" cy="48006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11580813"/>
            <a:ext cx="2971800" cy="6111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5F38DB-CAFA-D341-B4D5-64BB60628E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784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  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1524000" y="10461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>
            <a:noAutofit/>
          </a:bodyPr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7091E57-63A1-3442-B86A-6695F2409FE9}" type="datetime1">
              <a:rPr lang="en-US" smtClean="0"/>
              <a:t>8/4/2022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 and 2 Pictures horizonta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07989" y="373593"/>
            <a:ext cx="11376024" cy="106574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07987" y="1598658"/>
            <a:ext cx="5616575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 bwMode="auto"/>
        <p:txBody>
          <a:bodyPr/>
          <a:lstStyle/>
          <a:p>
            <a:pPr>
              <a:defRPr/>
            </a:pPr>
            <a:fld id="{56068B66-AC6D-6940-9367-EDC4B154B8F9}" type="datetime1">
              <a:rPr lang="en-US" smtClean="0"/>
              <a:t>8/4/2022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5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167438" y="1592263"/>
            <a:ext cx="5616575" cy="2232025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6167438" y="3969703"/>
            <a:ext cx="5616575" cy="2232025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 and 4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07989" y="373593"/>
            <a:ext cx="11376024" cy="106574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07987" y="1598658"/>
            <a:ext cx="3708401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20000"/>
              </a:lnSpc>
              <a:defRPr/>
            </a:lvl2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4"/>
          </p:nvPr>
        </p:nvSpPr>
        <p:spPr bwMode="auto"/>
        <p:txBody>
          <a:bodyPr/>
          <a:lstStyle/>
          <a:p>
            <a:pPr>
              <a:defRPr/>
            </a:pPr>
            <a:fld id="{B05A767D-07B9-9144-8C31-3A39702D4D06}" type="datetime1">
              <a:rPr lang="en-US" smtClean="0"/>
              <a:t>8/4/2022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5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8075613" y="1592263"/>
            <a:ext cx="3708400" cy="2232025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10" name="Picture Placeholder 5"/>
          <p:cNvSpPr>
            <a:spLocks noGrp="1"/>
          </p:cNvSpPr>
          <p:nvPr>
            <p:ph type="pic" sz="quarter" idx="17" hasCustomPrompt="1"/>
          </p:nvPr>
        </p:nvSpPr>
        <p:spPr bwMode="auto">
          <a:xfrm>
            <a:off x="8124681" y="3969703"/>
            <a:ext cx="3659332" cy="2232025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11" name="Picture Placeholder 5"/>
          <p:cNvSpPr>
            <a:spLocks noGrp="1"/>
          </p:cNvSpPr>
          <p:nvPr>
            <p:ph type="pic" sz="quarter" idx="18" hasCustomPrompt="1"/>
          </p:nvPr>
        </p:nvSpPr>
        <p:spPr bwMode="auto">
          <a:xfrm>
            <a:off x="4259263" y="1592263"/>
            <a:ext cx="3659332" cy="2232025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12" name="Picture Placeholder 5"/>
          <p:cNvSpPr>
            <a:spLocks noGrp="1"/>
          </p:cNvSpPr>
          <p:nvPr>
            <p:ph type="pic" sz="quarter" idx="19" hasCustomPrompt="1"/>
          </p:nvPr>
        </p:nvSpPr>
        <p:spPr bwMode="auto">
          <a:xfrm>
            <a:off x="4259263" y="3978015"/>
            <a:ext cx="3659332" cy="2232025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Subtitles and 2 Pictures 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07988" y="365125"/>
            <a:ext cx="11380812" cy="10842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7987" y="1592263"/>
            <a:ext cx="5616575" cy="668337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04966"/>
            <a:ext cx="5616600" cy="655634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407988" y="2420938"/>
            <a:ext cx="5616575" cy="3779837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5"/>
          </p:nvPr>
        </p:nvSpPr>
        <p:spPr bwMode="auto"/>
        <p:txBody>
          <a:bodyPr/>
          <a:lstStyle/>
          <a:p>
            <a:pPr>
              <a:defRPr/>
            </a:pPr>
            <a:fld id="{2F9913ED-B1D4-5A4C-8CD8-2E74EB25BED8}" type="datetime1">
              <a:rPr lang="en-US" smtClean="0"/>
              <a:t>8/4/2022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6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7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18" hasCustomPrompt="1"/>
          </p:nvPr>
        </p:nvSpPr>
        <p:spPr bwMode="auto">
          <a:xfrm>
            <a:off x="6172200" y="2420938"/>
            <a:ext cx="5616575" cy="3779837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 anchorCtr="0"/>
          <a:lstStyle>
            <a:lvl1pPr algn="ctr">
              <a:defRPr/>
            </a:lvl1pPr>
          </a:lstStyle>
          <a:p>
            <a:pPr>
              <a:defRPr/>
            </a:pPr>
            <a:r>
              <a:rPr lang="en-GB"/>
              <a:t>Drag and Drop picture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Subtitle and 3 Picture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07988" y="365125"/>
            <a:ext cx="11380812" cy="10842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7987" y="1592263"/>
            <a:ext cx="3708401" cy="668337"/>
          </a:xfrm>
        </p:spPr>
        <p:txBody>
          <a:bodyPr anchor="t" anchorCtr="0"/>
          <a:lstStyle>
            <a:lvl1pPr marL="0" indent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defRPr sz="21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8075612" y="1604966"/>
            <a:ext cx="3713187" cy="655634"/>
          </a:xfrm>
        </p:spPr>
        <p:txBody>
          <a:bodyPr anchor="t" anchorCtr="0"/>
          <a:lstStyle>
            <a:lvl1pPr marL="0" indent="0">
              <a:spcBef>
                <a:spcPts val="400"/>
              </a:spcBef>
              <a:spcAft>
                <a:spcPts val="0"/>
              </a:spcAft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7" name="Picture Placeholder 10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407989" y="2420938"/>
            <a:ext cx="3708400" cy="3779837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14" hasCustomPrompt="1"/>
          </p:nvPr>
        </p:nvSpPr>
        <p:spPr bwMode="auto">
          <a:xfrm>
            <a:off x="8075613" y="2416175"/>
            <a:ext cx="3713187" cy="3779837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marL="0" marR="0" indent="0" algn="ctr" defTabSz="91440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defRPr b="1"/>
            </a:lvl1pPr>
          </a:lstStyle>
          <a:p>
            <a:pPr>
              <a:defRPr/>
            </a:pPr>
            <a:r>
              <a:rPr lang="en-US"/>
              <a:t>Drag and Drop picture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5"/>
          </p:nvPr>
        </p:nvSpPr>
        <p:spPr bwMode="auto">
          <a:xfrm>
            <a:off x="4253846" y="1601227"/>
            <a:ext cx="3708401" cy="668337"/>
          </a:xfrm>
        </p:spPr>
        <p:txBody>
          <a:bodyPr anchor="t" anchorCtr="0"/>
          <a:lstStyle>
            <a:lvl1pPr marL="0" indent="0">
              <a:spcBef>
                <a:spcPts val="400"/>
              </a:spcBef>
              <a:spcAft>
                <a:spcPts val="0"/>
              </a:spcAft>
              <a:buNone/>
              <a:defRPr sz="21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6" hasCustomPrompt="1"/>
          </p:nvPr>
        </p:nvSpPr>
        <p:spPr bwMode="auto">
          <a:xfrm>
            <a:off x="4253848" y="2429902"/>
            <a:ext cx="3708400" cy="3779837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7"/>
          </p:nvPr>
        </p:nvSpPr>
        <p:spPr bwMode="auto"/>
        <p:txBody>
          <a:bodyPr/>
          <a:lstStyle/>
          <a:p>
            <a:pPr>
              <a:defRPr/>
            </a:pPr>
            <a:fld id="{CD972BCD-5811-B64E-BDB0-AE8779383E83}" type="datetime1">
              <a:rPr lang="en-US" smtClean="0"/>
              <a:t>8/4/2022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8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13" name="Slide Number Placeholder 13"/>
          <p:cNvSpPr>
            <a:spLocks noGrp="1"/>
          </p:cNvSpPr>
          <p:nvPr>
            <p:ph type="sldNum" sz="quarter" idx="19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Picture Horizontal and tex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07988" y="365125"/>
            <a:ext cx="11380812" cy="10842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10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412776" y="1592263"/>
            <a:ext cx="11376024" cy="2563906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 bwMode="auto">
          <a:xfrm>
            <a:off x="407989" y="4294188"/>
            <a:ext cx="3708400" cy="1906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5"/>
          </p:nvPr>
        </p:nvSpPr>
        <p:spPr bwMode="auto">
          <a:xfrm>
            <a:off x="4267201" y="4294188"/>
            <a:ext cx="3665537" cy="1906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</p:txBody>
      </p:sp>
      <p:sp>
        <p:nvSpPr>
          <p:cNvPr id="8" name="Date Placeholder 2"/>
          <p:cNvSpPr>
            <a:spLocks noGrp="1"/>
          </p:cNvSpPr>
          <p:nvPr>
            <p:ph type="dt" sz="half" idx="16"/>
          </p:nvPr>
        </p:nvSpPr>
        <p:spPr bwMode="auto"/>
        <p:txBody>
          <a:bodyPr/>
          <a:lstStyle/>
          <a:p>
            <a:pPr>
              <a:defRPr/>
            </a:pPr>
            <a:fld id="{C50A8CA0-D217-2348-BC43-8F09744CBBC2}" type="datetime1">
              <a:rPr lang="en-US" smtClean="0"/>
              <a:t>8/4/2022</a:t>
            </a:fld>
            <a:endParaRPr lang="en-US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7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8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  <p:sp>
        <p:nvSpPr>
          <p:cNvPr id="11" name="Text Placeholder 5"/>
          <p:cNvSpPr>
            <a:spLocks noGrp="1"/>
          </p:cNvSpPr>
          <p:nvPr>
            <p:ph type="body" sz="quarter" idx="19"/>
          </p:nvPr>
        </p:nvSpPr>
        <p:spPr bwMode="auto">
          <a:xfrm>
            <a:off x="8085668" y="4294188"/>
            <a:ext cx="3703132" cy="1906587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Chapter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07987" y="1709738"/>
            <a:ext cx="11376025" cy="2852737"/>
          </a:xfrm>
        </p:spPr>
        <p:txBody>
          <a:bodyPr anchor="b"/>
          <a:lstStyle>
            <a:lvl1pPr>
              <a:defRPr sz="5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7987" y="4589463"/>
            <a:ext cx="1137602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F4998574-4EFE-F64F-9FFB-8AA532A9073D}" type="datetime1">
              <a:rPr lang="en-US" smtClean="0"/>
              <a:t>8/4/2022</a:t>
            </a:fld>
            <a:endParaRPr lang="en-US"/>
          </a:p>
        </p:txBody>
      </p:sp>
      <p:sp>
        <p:nvSpPr>
          <p:cNvPr id="7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8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1_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A53E94D-4168-8048-A22B-A04504165998}" type="datetime1">
              <a:rPr lang="en-US" smtClean="0"/>
              <a:t>8/4/2022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Las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>
            <a:spLocks noAdjustHandles="1"/>
          </p:cNvSpPr>
          <p:nvPr userDrawn="1"/>
        </p:nvSpPr>
        <p:spPr bwMode="auto">
          <a:xfrm>
            <a:off x="407988" y="6196406"/>
            <a:ext cx="113760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fr-CH"/>
              <a:t>home.cern</a:t>
            </a:r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5231904" y="2244864"/>
            <a:ext cx="1728192" cy="172819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le Slide with logo"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5CD86C6-AB8C-8347-BFC2-915357F95F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 2" descr="logooutline.eps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5106130" y="710117"/>
            <a:ext cx="1990424" cy="197042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ctrTitle" hasCustomPrompt="1"/>
          </p:nvPr>
        </p:nvSpPr>
        <p:spPr bwMode="auto">
          <a:xfrm>
            <a:off x="407987" y="3429000"/>
            <a:ext cx="11376025" cy="2153265"/>
          </a:xfrm>
        </p:spPr>
        <p:txBody>
          <a:bodyPr anchor="t" anchorCtr="0"/>
          <a:lstStyle>
            <a:lvl1pPr algn="l">
              <a:defRPr sz="5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Click to edit Master title style</a:t>
            </a:r>
            <a:br>
              <a:rPr lang="en-US"/>
            </a:br>
            <a:endParaRPr lang="en-US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 bwMode="auto">
          <a:xfrm>
            <a:off x="407988" y="5700251"/>
            <a:ext cx="11376026" cy="803787"/>
          </a:xfrm>
        </p:spPr>
        <p:txBody>
          <a:bodyPr>
            <a:noAutofit/>
          </a:bodyPr>
          <a:lstStyle>
            <a:lvl1pPr marL="0" indent="0" algn="l">
              <a:buNone/>
              <a:defRPr sz="2000" b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Content  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 marL="324000" indent="-324000">
              <a:buFont typeface="Arial"/>
              <a:buChar char="•"/>
              <a:defRPr sz="1800">
                <a:solidFill>
                  <a:schemeClr val="tx2"/>
                </a:solidFill>
              </a:defRPr>
            </a:lvl2pPr>
            <a:lvl3pPr marL="648000" indent="-324000">
              <a:buSzPct val="100000"/>
              <a:buFont typeface="Arial"/>
              <a:buChar char="•"/>
              <a:defRPr>
                <a:solidFill>
                  <a:schemeClr val="tx2"/>
                </a:solidFill>
              </a:defRPr>
            </a:lvl3pPr>
            <a:lvl4pPr marL="972000" indent="-324000">
              <a:buSzPct val="100000"/>
              <a:buFont typeface="Arial"/>
              <a:buChar char="•"/>
              <a:defRPr>
                <a:solidFill>
                  <a:schemeClr val="tx2"/>
                </a:solidFill>
              </a:defRPr>
            </a:lvl4pPr>
            <a:lvl5pPr marL="2057400" indent="-228600">
              <a:buSzPct val="100000"/>
              <a:buFont typeface="Arial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Date Placeholder 10"/>
          <p:cNvSpPr>
            <a:spLocks noGrp="1"/>
          </p:cNvSpPr>
          <p:nvPr>
            <p:ph type="dt" sz="half" idx="10"/>
          </p:nvPr>
        </p:nvSpPr>
        <p:spPr bwMode="auto">
          <a:xfrm>
            <a:off x="3248526" y="6408000"/>
            <a:ext cx="867862" cy="365125"/>
          </a:xfrm>
        </p:spPr>
        <p:txBody>
          <a:bodyPr/>
          <a:lstStyle/>
          <a:p>
            <a:pPr>
              <a:defRPr/>
            </a:pPr>
            <a:fld id="{5A2D8E4C-A0BF-5444-9C74-A3C2242D2F23}" type="datetime1">
              <a:rPr lang="en-US" smtClean="0"/>
              <a:t>8/4/2022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 bwMode="auto">
          <a:xfrm>
            <a:off x="4259262" y="6408000"/>
            <a:ext cx="6572221" cy="365125"/>
          </a:xfrm>
        </p:spPr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2"/>
          </p:nvPr>
        </p:nvSpPr>
        <p:spPr bwMode="auto">
          <a:xfrm>
            <a:off x="11064552" y="6408000"/>
            <a:ext cx="681254" cy="365125"/>
          </a:xfrm>
        </p:spPr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ullete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 hasCustomPrompt="1"/>
          </p:nvPr>
        </p:nvSpPr>
        <p:spPr bwMode="auto"/>
        <p:txBody>
          <a:bodyPr/>
          <a:lstStyle>
            <a:lvl1pPr marL="342900" indent="-342900">
              <a:buFont typeface="Arial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 marL="628650" indent="-261938">
              <a:buFont typeface="Arial"/>
              <a:buChar char="•"/>
              <a:defRPr sz="1800">
                <a:solidFill>
                  <a:schemeClr val="tx2">
                    <a:lumMod val="50000"/>
                  </a:schemeClr>
                </a:solidFill>
              </a:defRPr>
            </a:lvl2pPr>
            <a:lvl3pPr marL="889000" indent="-260350">
              <a:buSzPct val="100000"/>
              <a:buFont typeface="Arial"/>
              <a:buChar char="•"/>
              <a:defRPr sz="1800">
                <a:solidFill>
                  <a:schemeClr val="tx2">
                    <a:lumMod val="50000"/>
                  </a:schemeClr>
                </a:solidFill>
              </a:defRPr>
            </a:lvl3pPr>
            <a:lvl4pPr marL="1209675" indent="-269875">
              <a:buSzPct val="100000"/>
              <a:buFont typeface="Arial"/>
              <a:buChar char="•"/>
              <a:defRPr sz="1600">
                <a:solidFill>
                  <a:schemeClr val="tx2">
                    <a:lumMod val="50000"/>
                  </a:schemeClr>
                </a:solidFill>
              </a:defRPr>
            </a:lvl4pPr>
            <a:lvl5pPr marL="2057400" indent="-228600">
              <a:buSzPct val="100000"/>
              <a:buFont typeface="Arial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en-US" dirty="0"/>
              <a:t>Click to edit Master text styles</a:t>
            </a:r>
            <a:endParaRPr dirty="0"/>
          </a:p>
          <a:p>
            <a:pPr lvl="1">
              <a:defRPr/>
            </a:pPr>
            <a:r>
              <a:rPr lang="en-US" dirty="0"/>
              <a:t>Second level</a:t>
            </a:r>
            <a:endParaRPr dirty="0"/>
          </a:p>
          <a:p>
            <a:pPr lvl="2">
              <a:defRPr/>
            </a:pPr>
            <a:r>
              <a:rPr lang="en-US" dirty="0"/>
              <a:t>Third level</a:t>
            </a:r>
            <a:endParaRPr dirty="0"/>
          </a:p>
          <a:p>
            <a:pPr lvl="3">
              <a:defRPr/>
            </a:pPr>
            <a:r>
              <a:rPr lang="en-US" dirty="0"/>
              <a:t>Fourth level</a:t>
            </a:r>
            <a:endParaRPr dirty="0"/>
          </a:p>
          <a:p>
            <a:pPr lvl="0">
              <a:defRPr/>
            </a:pPr>
            <a:endParaRPr lang="en-US" dirty="0"/>
          </a:p>
        </p:txBody>
      </p:sp>
      <p:sp>
        <p:nvSpPr>
          <p:cNvPr id="5" name="Title 6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Date Placeholder 10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A06EBC2-F68D-D648-AF1D-B832BA185A4D}" type="datetime1">
              <a:rPr lang="en-US" smtClean="0"/>
              <a:t>8/4/2022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g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6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505A68-9FCB-BC42-AC2B-E47DE4FC1101}" type="datetime1">
              <a:rPr lang="en-US" smtClean="0"/>
              <a:t>8/4/2022</a:t>
            </a:fld>
            <a:endParaRPr lang="en-US"/>
          </a:p>
        </p:txBody>
      </p:sp>
      <p:sp>
        <p:nvSpPr>
          <p:cNvPr id="6" name="Footer Placeholder 11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7" name="Slide Number Placeholder 1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407988" y="1439863"/>
            <a:ext cx="11376025" cy="4760912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Full page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0" y="-29980"/>
            <a:ext cx="12192000" cy="6351588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 anchorCtr="0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8075612" y="-52466"/>
            <a:ext cx="4116387" cy="6370820"/>
          </a:xfrm>
          <a:prstGeom prst="rect">
            <a:avLst/>
          </a:prstGeom>
          <a:solidFill>
            <a:schemeClr val="tx1">
              <a:alpha val="80000"/>
            </a:schemeClr>
          </a:solidFill>
        </p:spPr>
        <p:txBody>
          <a:bodyPr lIns="180000" tIns="180000" rIns="180000" bIns="180000"/>
          <a:lstStyle>
            <a:lvl1pPr>
              <a:defRPr sz="2800">
                <a:solidFill>
                  <a:schemeClr val="bg1"/>
                </a:solidFill>
              </a:defRPr>
            </a:lvl1pPr>
            <a:lvl2pPr marL="324000" indent="-324000">
              <a:buFont typeface="Arial"/>
              <a:buChar char="•"/>
              <a:defRPr sz="2100">
                <a:solidFill>
                  <a:schemeClr val="bg1"/>
                </a:solidFill>
              </a:defRPr>
            </a:lvl2pPr>
            <a:lvl3pPr marL="648000" indent="-324000">
              <a:buSzPct val="100000"/>
              <a:buFont typeface="Arial"/>
              <a:buChar char="•"/>
              <a:defRPr sz="1800">
                <a:solidFill>
                  <a:schemeClr val="bg1"/>
                </a:solidFill>
              </a:defRPr>
            </a:lvl3pPr>
            <a:lvl4pPr marL="972000" indent="-324000">
              <a:buSzPct val="100000"/>
              <a:buFont typeface="Arial"/>
              <a:buChar char="•"/>
              <a:defRPr>
                <a:solidFill>
                  <a:schemeClr val="bg1"/>
                </a:solidFill>
              </a:defRPr>
            </a:lvl4pPr>
            <a:lvl5pPr marL="2057400" indent="-228600">
              <a:buSzPct val="100000"/>
              <a:buFont typeface="Arial"/>
              <a:buChar char="•"/>
              <a:defRPr>
                <a:solidFill>
                  <a:schemeClr val="tx2">
                    <a:lumMod val="50000"/>
                  </a:schemeClr>
                </a:solidFill>
              </a:defRPr>
            </a:lvl5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</p:txBody>
      </p:sp>
      <p:sp>
        <p:nvSpPr>
          <p:cNvPr id="6" name="Date Placeholder 10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CF8663E3-BB79-624E-926B-8F195825897F}" type="datetime1">
              <a:rPr lang="en-US" smtClean="0"/>
              <a:t>8/4/2022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 Conten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  <a:endParaRPr/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07987" y="1592264"/>
            <a:ext cx="5616575" cy="4608512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199" y="1592264"/>
            <a:ext cx="5611813" cy="4608511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</p:txBody>
      </p:sp>
      <p:sp>
        <p:nvSpPr>
          <p:cNvPr id="7" name="Date Placeholder 7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1EA7BFB-1EE4-5945-B805-E0B5FC822139}" type="datetime1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8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Subtitle and 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07988" y="365125"/>
            <a:ext cx="11380812" cy="10842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7987" y="1592263"/>
            <a:ext cx="5616575" cy="668337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07987" y="2427287"/>
            <a:ext cx="5616575" cy="3762376"/>
          </a:xfrm>
        </p:spPr>
        <p:txBody>
          <a:bodyPr/>
          <a:lstStyle>
            <a:lvl1pPr marL="324000" indent="-324000">
              <a:buFont typeface="Arial"/>
              <a:buChar char="•"/>
              <a:defRPr/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04966"/>
            <a:ext cx="5616600" cy="655634"/>
          </a:xfrm>
        </p:spPr>
        <p:txBody>
          <a:bodyPr anchor="t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427287"/>
            <a:ext cx="5611813" cy="3762376"/>
          </a:xfrm>
        </p:spPr>
        <p:txBody>
          <a:bodyPr/>
          <a:lstStyle>
            <a:lvl1pPr marL="324000" indent="-324000">
              <a:buFont typeface="Arial"/>
              <a:buChar char="•"/>
              <a:defRPr/>
            </a:lvl1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</p:txBody>
      </p:sp>
      <p:sp>
        <p:nvSpPr>
          <p:cNvPr id="9" name="Date Placeholder 9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6591609-E732-F641-A3F1-7047CC4ED180}" type="datetime1">
              <a:rPr lang="en-US" smtClean="0"/>
              <a:t>8/4/2022</a:t>
            </a:fld>
            <a:endParaRPr lang="en-US"/>
          </a:p>
        </p:txBody>
      </p:sp>
      <p:sp>
        <p:nvSpPr>
          <p:cNvPr id="10" name="Footer Placeholder 10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11" name="Slide Number Placeholder 11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 and Pictur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07989" y="373593"/>
            <a:ext cx="5616574" cy="106574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07987" y="1598658"/>
            <a:ext cx="5616575" cy="4608512"/>
          </a:xfrm>
        </p:spPr>
        <p:txBody>
          <a:bodyPr/>
          <a:lstStyle>
            <a:lvl1pPr>
              <a:defRPr>
                <a:solidFill>
                  <a:schemeClr val="tx2">
                    <a:lumMod val="50000"/>
                  </a:schemeClr>
                </a:solidFill>
              </a:defRPr>
            </a:lvl1pPr>
            <a:lvl2pPr>
              <a:lnSpc>
                <a:spcPct val="100000"/>
              </a:lnSpc>
              <a:defRPr/>
            </a:lvl2pPr>
          </a:lstStyle>
          <a:p>
            <a:pPr lvl="0">
              <a:defRPr/>
            </a:pPr>
            <a:r>
              <a:rPr lang="en-US"/>
              <a:t>Click to edit Master text styles</a:t>
            </a:r>
          </a:p>
          <a:p>
            <a:pPr lvl="1">
              <a:defRPr/>
            </a:pPr>
            <a:r>
              <a:rPr lang="en-US"/>
              <a:t>Second level</a:t>
            </a:r>
          </a:p>
          <a:p>
            <a:pPr lvl="2">
              <a:defRPr/>
            </a:pPr>
            <a:r>
              <a:rPr lang="en-US"/>
              <a:t>Third level</a:t>
            </a:r>
          </a:p>
          <a:p>
            <a:pPr lvl="3">
              <a:defRPr/>
            </a:pPr>
            <a:r>
              <a:rPr lang="en-US"/>
              <a:t>Fourth level</a:t>
            </a:r>
          </a:p>
        </p:txBody>
      </p:sp>
      <p:sp>
        <p:nvSpPr>
          <p:cNvPr id="6" name="Picture Placeholder 8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6167438" y="0"/>
            <a:ext cx="6024562" cy="6317986"/>
          </a:xfrm>
          <a:prstGeom prst="rect">
            <a:avLst/>
          </a:prstGeom>
          <a:pattFill prst="lgCheck">
            <a:fgClr>
              <a:schemeClr val="tx2">
                <a:lumMod val="25000"/>
                <a:lumOff val="75000"/>
              </a:schemeClr>
            </a:fgClr>
            <a:bgClr>
              <a:schemeClr val="bg1"/>
            </a:bgClr>
          </a:pattFill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Drag and Drop picture</a:t>
            </a:r>
            <a:endParaRPr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 bwMode="auto"/>
        <p:txBody>
          <a:bodyPr/>
          <a:lstStyle/>
          <a:p>
            <a:pPr>
              <a:defRPr/>
            </a:pPr>
            <a:fld id="{5DFCAA7F-8EAD-4141-9B8C-828B1EDAAAE8}" type="datetime1">
              <a:rPr lang="en-US" smtClean="0"/>
              <a:t>8/4/2022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Presenter | Presentation Title</a:t>
            </a:r>
          </a:p>
        </p:txBody>
      </p:sp>
      <p:sp>
        <p:nvSpPr>
          <p:cNvPr id="9" name="Slide Number Placeholder 9"/>
          <p:cNvSpPr>
            <a:spLocks noGrp="1"/>
          </p:cNvSpPr>
          <p:nvPr>
            <p:ph type="sldNum" sz="quarter" idx="16"/>
          </p:nvPr>
        </p:nvSpPr>
        <p:spPr bwMode="auto"/>
        <p:txBody>
          <a:bodyPr/>
          <a:lstStyle/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83AEFFD-199A-E44B-B48E-3B77BC7EFFB5}"/>
              </a:ext>
            </a:extLst>
          </p:cNvPr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0" y="6323862"/>
            <a:ext cx="12192000" cy="533400"/>
          </a:xfrm>
          <a:prstGeom prst="rect">
            <a:avLst/>
          </a:prstGeom>
        </p:spPr>
      </p:pic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407988" y="373593"/>
            <a:ext cx="11376025" cy="106574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07989" y="1592263"/>
            <a:ext cx="11376024" cy="46085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>
              <a:defRPr/>
            </a:pPr>
            <a:r>
              <a:rPr lang="en-US" dirty="0"/>
              <a:t>Click to edit Master text styles</a:t>
            </a:r>
            <a:endParaRPr dirty="0"/>
          </a:p>
          <a:p>
            <a:pPr lvl="1">
              <a:defRPr/>
            </a:pPr>
            <a:r>
              <a:rPr lang="en-US" dirty="0"/>
              <a:t>Second level</a:t>
            </a:r>
            <a:endParaRPr dirty="0"/>
          </a:p>
          <a:p>
            <a:pPr lvl="2">
              <a:defRPr/>
            </a:pPr>
            <a:r>
              <a:rPr lang="en-US" dirty="0"/>
              <a:t>Third level</a:t>
            </a:r>
            <a:endParaRPr dirty="0"/>
          </a:p>
          <a:p>
            <a:pPr lvl="3">
              <a:defRPr/>
            </a:pPr>
            <a:r>
              <a:rPr lang="en-US" dirty="0"/>
              <a:t>Fourth level</a:t>
            </a:r>
            <a:endParaRPr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3248526" y="6408000"/>
            <a:ext cx="867862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1DDD1933-E90B-7840-9B80-3952FF1C8C56}" type="datetime1">
              <a:rPr lang="en-US" smtClean="0"/>
              <a:t>8/4/2022</a:t>
            </a:fld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1064552" y="6408000"/>
            <a:ext cx="681254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36B5EA5A-BC32-A742-B11B-8E7414D5B535}" type="slidenum">
              <a:rPr lang="en-US"/>
              <a:t>‹#›</a:t>
            </a:fld>
            <a:endParaRPr lang="en-US"/>
          </a:p>
        </p:txBody>
      </p:sp>
      <p:sp>
        <p:nvSpPr>
          <p:cNvPr id="9" name="Footer Placeholder 6"/>
          <p:cNvSpPr>
            <a:spLocks noGrp="1"/>
          </p:cNvSpPr>
          <p:nvPr>
            <p:ph type="ftr" sz="quarter" idx="3"/>
          </p:nvPr>
        </p:nvSpPr>
        <p:spPr bwMode="auto">
          <a:xfrm>
            <a:off x="4259262" y="6408000"/>
            <a:ext cx="65722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Presenter | Presentation Title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4" r:id="rId14"/>
    <p:sldLayoutId id="2147483666" r:id="rId15"/>
    <p:sldLayoutId id="2147483668" r:id="rId16"/>
    <p:sldLayoutId id="2147483669" r:id="rId17"/>
  </p:sldLayoutIdLst>
  <p:hf hdr="0" ftr="0" dt="0"/>
  <p:txStyles>
    <p:titleStyle>
      <a:lvl1pPr algn="l" defTabSz="914400" eaLnBrk="1" hangingPunct="1">
        <a:lnSpc>
          <a:spcPct val="90000"/>
        </a:lnSpc>
        <a:spcBef>
          <a:spcPts val="0"/>
        </a:spcBef>
        <a:buNone/>
        <a:defRPr sz="360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eaLnBrk="1" hangingPunct="1">
        <a:lnSpc>
          <a:spcPct val="90000"/>
        </a:lnSpc>
        <a:spcBef>
          <a:spcPts val="1800"/>
        </a:spcBef>
        <a:spcAft>
          <a:spcPts val="400"/>
        </a:spcAft>
        <a:buFont typeface="Arial"/>
        <a:buNone/>
        <a:defRPr sz="2100" b="1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323850" indent="-324000" algn="l" defTabSz="914400" eaLnBrk="1" hangingPunct="1">
        <a:lnSpc>
          <a:spcPct val="100000"/>
        </a:lnSpc>
        <a:spcBef>
          <a:spcPts val="500"/>
        </a:spcBef>
        <a:spcAft>
          <a:spcPts val="300"/>
        </a:spcAft>
        <a:buFont typeface="Arial"/>
        <a:buChar char="•"/>
        <a:defRPr sz="18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648000" indent="-324000" algn="l" defTabSz="914400" eaLnBrk="1" hangingPunct="1">
        <a:lnSpc>
          <a:spcPct val="100000"/>
        </a:lnSpc>
        <a:spcBef>
          <a:spcPts val="500"/>
        </a:spcBef>
        <a:spcAft>
          <a:spcPts val="300"/>
        </a:spcAft>
        <a:buFont typeface="Arial"/>
        <a:buChar char="•"/>
        <a:defRPr sz="17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972000" indent="-324000" algn="l" defTabSz="914400" eaLnBrk="1" hangingPunct="1">
        <a:lnSpc>
          <a:spcPct val="100000"/>
        </a:lnSpc>
        <a:spcBef>
          <a:spcPts val="500"/>
        </a:spcBef>
        <a:spcAft>
          <a:spcPts val="300"/>
        </a:spcAft>
        <a:buFont typeface="Arial"/>
        <a:buChar char="•"/>
        <a:defRPr sz="16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600">
          <a:solidFill>
            <a:schemeClr val="accent6"/>
          </a:solidFill>
          <a:latin typeface="+mn-lt"/>
          <a:ea typeface="+mn-ea"/>
          <a:cs typeface="+mn-cs"/>
        </a:defRPr>
      </a:lvl5pPr>
      <a:lvl6pPr marL="25146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eaLnBrk="1" hangingPunct="1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eaLnBrk="1" hangingPunct="1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dh.cern.ch/Document/SupplyChain/SIT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cmmsx.cern.ch/SSO/kiosk/" TargetMode="Externa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 err="1"/>
              <a:t>Infor</a:t>
            </a:r>
            <a:r>
              <a:rPr lang="en-US" dirty="0"/>
              <a:t> Kiosk for storage in B.947</a:t>
            </a:r>
            <a:endParaRPr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 algn="l">
              <a:defRPr/>
            </a:pPr>
            <a:r>
              <a:rPr lang="fr-CH" sz="1800" dirty="0"/>
              <a:t>Elsa CLERC</a:t>
            </a:r>
            <a:endParaRPr dirty="0"/>
          </a:p>
          <a:p>
            <a:pPr algn="l">
              <a:defRPr/>
            </a:pPr>
            <a:r>
              <a:rPr lang="fr-CH" dirty="0"/>
              <a:t>25-06-2021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16446" y="1268413"/>
            <a:ext cx="3359108" cy="4932362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751151"/>
          </a:xfrm>
        </p:spPr>
        <p:txBody>
          <a:bodyPr/>
          <a:lstStyle/>
          <a:p>
            <a:r>
              <a:rPr lang="fr-CH" dirty="0" err="1"/>
              <a:t>Outbound</a:t>
            </a:r>
            <a:r>
              <a:rPr lang="fr-CH" dirty="0"/>
              <a:t> </a:t>
            </a:r>
            <a:r>
              <a:rPr lang="fr-CH" dirty="0" err="1"/>
              <a:t>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00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81208" y="1681647"/>
            <a:ext cx="3829584" cy="442974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9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989" y="1196752"/>
            <a:ext cx="11376024" cy="5004023"/>
          </a:xfrm>
        </p:spPr>
        <p:txBody>
          <a:bodyPr/>
          <a:lstStyle/>
          <a:p>
            <a:endParaRPr lang="fr-CH" dirty="0"/>
          </a:p>
          <a:p>
            <a:endParaRPr lang="fr-CH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679143"/>
          </a:xfrm>
        </p:spPr>
        <p:txBody>
          <a:bodyPr/>
          <a:lstStyle/>
          <a:p>
            <a:r>
              <a:rPr lang="fr-CH" dirty="0" err="1"/>
              <a:t>Outbound</a:t>
            </a:r>
            <a:r>
              <a:rPr lang="fr-CH" dirty="0"/>
              <a:t> </a:t>
            </a:r>
            <a:r>
              <a:rPr lang="fr-CH" dirty="0" err="1"/>
              <a:t>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12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123" y="1366549"/>
            <a:ext cx="10945753" cy="412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98824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989" y="1124744"/>
            <a:ext cx="11376024" cy="5076031"/>
          </a:xfrm>
        </p:spPr>
        <p:txBody>
          <a:bodyPr/>
          <a:lstStyle/>
          <a:p>
            <a:r>
              <a:rPr lang="fr-CH" dirty="0"/>
              <a:t>Once </a:t>
            </a:r>
            <a:r>
              <a:rPr lang="fr-CH" dirty="0" err="1"/>
              <a:t>equipment</a:t>
            </a:r>
            <a:r>
              <a:rPr lang="fr-CH" dirty="0"/>
              <a:t> are </a:t>
            </a:r>
            <a:r>
              <a:rPr lang="fr-CH" dirty="0" err="1"/>
              <a:t>picked</a:t>
            </a:r>
            <a:r>
              <a:rPr lang="fr-CH" dirty="0"/>
              <a:t>-up by transport </a:t>
            </a:r>
            <a:r>
              <a:rPr lang="fr-CH" dirty="0" err="1"/>
              <a:t>you</a:t>
            </a:r>
            <a:r>
              <a:rPr lang="fr-CH" dirty="0"/>
              <a:t> </a:t>
            </a:r>
            <a:r>
              <a:rPr lang="fr-CH" dirty="0" err="1"/>
              <a:t>will</a:t>
            </a:r>
            <a:r>
              <a:rPr lang="fr-CH" dirty="0"/>
              <a:t> </a:t>
            </a:r>
            <a:r>
              <a:rPr lang="fr-CH" dirty="0" err="1"/>
              <a:t>receive</a:t>
            </a:r>
            <a:r>
              <a:rPr lang="fr-CH" dirty="0"/>
              <a:t> an email to </a:t>
            </a:r>
            <a:r>
              <a:rPr lang="fr-CH" dirty="0" err="1"/>
              <a:t>inform</a:t>
            </a:r>
            <a:r>
              <a:rPr lang="fr-CH" dirty="0"/>
              <a:t> </a:t>
            </a:r>
            <a:r>
              <a:rPr lang="fr-CH" dirty="0" err="1"/>
              <a:t>you</a:t>
            </a:r>
            <a:r>
              <a:rPr lang="fr-CH" dirty="0"/>
              <a:t> 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679143"/>
          </a:xfrm>
        </p:spPr>
        <p:txBody>
          <a:bodyPr/>
          <a:lstStyle/>
          <a:p>
            <a:r>
              <a:rPr lang="fr-CH" dirty="0" err="1"/>
              <a:t>Outbound</a:t>
            </a:r>
            <a:r>
              <a:rPr lang="fr-CH" dirty="0"/>
              <a:t> </a:t>
            </a:r>
            <a:r>
              <a:rPr lang="fr-CH" dirty="0" err="1"/>
              <a:t>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1624" y="1610219"/>
            <a:ext cx="5608203" cy="4590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431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BE7CCF5-E5C8-2748-8E26-16A25AC1A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137366"/>
            <a:ext cx="11376024" cy="5063410"/>
          </a:xfrm>
        </p:spPr>
        <p:txBody>
          <a:bodyPr/>
          <a:lstStyle/>
          <a:p>
            <a:r>
              <a:rPr lang="en-US" dirty="0"/>
              <a:t>Action for users :</a:t>
            </a:r>
          </a:p>
          <a:p>
            <a:r>
              <a:rPr lang="en-US" dirty="0"/>
              <a:t>EDH SIT Internal transport request	</a:t>
            </a:r>
            <a:r>
              <a:rPr lang="en-US" dirty="0">
                <a:hlinkClick r:id="rId2"/>
              </a:rPr>
              <a:t>https://edh.cern.ch/Document/SupplyChain/SIT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B992C19-CC60-3642-8F74-82DB233FB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763772"/>
          </a:xfrm>
        </p:spPr>
        <p:txBody>
          <a:bodyPr/>
          <a:lstStyle/>
          <a:p>
            <a:r>
              <a:rPr lang="en-US" dirty="0"/>
              <a:t>Inbound process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DC60AE-01D3-8B41-968E-73F7C7194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91544" y="2132856"/>
            <a:ext cx="6933874" cy="3977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01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989" y="1052736"/>
            <a:ext cx="11376024" cy="5148039"/>
          </a:xfrm>
        </p:spPr>
        <p:txBody>
          <a:bodyPr/>
          <a:lstStyle/>
          <a:p>
            <a:r>
              <a:rPr lang="en-US" dirty="0"/>
              <a:t>EDH SIT Internal transport request </a:t>
            </a:r>
          </a:p>
          <a:p>
            <a:r>
              <a:rPr lang="fr-CH" sz="1600" dirty="0"/>
              <a:t>* If an </a:t>
            </a:r>
            <a:r>
              <a:rPr lang="fr-CH" sz="1600" dirty="0" err="1"/>
              <a:t>infor</a:t>
            </a:r>
            <a:r>
              <a:rPr lang="fr-CH" sz="1600" dirty="0"/>
              <a:t> code </a:t>
            </a:r>
            <a:r>
              <a:rPr lang="fr-CH" sz="1600" dirty="0" err="1"/>
              <a:t>exists</a:t>
            </a:r>
            <a:r>
              <a:rPr lang="fr-CH" sz="1600" dirty="0"/>
              <a:t> </a:t>
            </a:r>
            <a:r>
              <a:rPr lang="fr-CH" sz="1600" dirty="0" err="1"/>
              <a:t>already</a:t>
            </a:r>
            <a:r>
              <a:rPr lang="fr-CH" sz="1600" dirty="0"/>
              <a:t> </a:t>
            </a:r>
            <a:r>
              <a:rPr lang="fr-CH" sz="1600" dirty="0" err="1"/>
              <a:t>it</a:t>
            </a:r>
            <a:r>
              <a:rPr lang="fr-CH" sz="1600" dirty="0"/>
              <a:t> has to </a:t>
            </a:r>
            <a:r>
              <a:rPr lang="fr-CH" sz="1600" dirty="0" err="1"/>
              <a:t>be</a:t>
            </a:r>
            <a:r>
              <a:rPr lang="fr-CH" sz="1600" dirty="0"/>
              <a:t> </a:t>
            </a:r>
            <a:r>
              <a:rPr lang="fr-CH" sz="1600" dirty="0" err="1"/>
              <a:t>indicated</a:t>
            </a:r>
            <a:r>
              <a:rPr lang="fr-CH" sz="1600" dirty="0"/>
              <a:t> in the </a:t>
            </a:r>
            <a:r>
              <a:rPr lang="fr-CH" sz="1600" dirty="0" err="1"/>
              <a:t>traceability</a:t>
            </a:r>
            <a:r>
              <a:rPr lang="fr-CH" sz="1600" dirty="0"/>
              <a:t> identifier </a:t>
            </a:r>
            <a:r>
              <a:rPr lang="fr-CH" sz="1600" dirty="0" err="1"/>
              <a:t>field</a:t>
            </a:r>
            <a:r>
              <a:rPr lang="fr-CH" sz="1600" dirty="0"/>
              <a:t>. </a:t>
            </a:r>
          </a:p>
          <a:p>
            <a:r>
              <a:rPr lang="fr-CH" sz="1600" dirty="0"/>
              <a:t>* If </a:t>
            </a:r>
            <a:r>
              <a:rPr lang="fr-CH" sz="1600" dirty="0" err="1"/>
              <a:t>there</a:t>
            </a:r>
            <a:r>
              <a:rPr lang="fr-CH" sz="1600" dirty="0"/>
              <a:t> </a:t>
            </a:r>
            <a:r>
              <a:rPr lang="fr-CH" sz="1600" dirty="0" err="1"/>
              <a:t>is</a:t>
            </a:r>
            <a:r>
              <a:rPr lang="fr-CH" sz="1600" dirty="0"/>
              <a:t> no code </a:t>
            </a:r>
            <a:r>
              <a:rPr lang="fr-CH" sz="1600" dirty="0" err="1"/>
              <a:t>existing</a:t>
            </a:r>
            <a:r>
              <a:rPr lang="fr-CH" sz="1600" dirty="0"/>
              <a:t> </a:t>
            </a:r>
            <a:r>
              <a:rPr lang="fr-CH" sz="1600" dirty="0" err="1"/>
              <a:t>thanks</a:t>
            </a:r>
            <a:r>
              <a:rPr lang="fr-CH" sz="1600" dirty="0"/>
              <a:t> to kiosk, </a:t>
            </a:r>
            <a:r>
              <a:rPr lang="fr-CH" sz="1600" dirty="0" err="1"/>
              <a:t>we</a:t>
            </a:r>
            <a:r>
              <a:rPr lang="fr-CH" sz="1600" dirty="0"/>
              <a:t> </a:t>
            </a:r>
            <a:r>
              <a:rPr lang="fr-CH" sz="1600" dirty="0" err="1"/>
              <a:t>will</a:t>
            </a:r>
            <a:r>
              <a:rPr lang="fr-CH" sz="1600" dirty="0"/>
              <a:t> </a:t>
            </a:r>
            <a:r>
              <a:rPr lang="fr-CH" sz="1600" dirty="0" err="1"/>
              <a:t>be</a:t>
            </a:r>
            <a:r>
              <a:rPr lang="fr-CH" sz="1600" dirty="0"/>
              <a:t> able to </a:t>
            </a:r>
            <a:r>
              <a:rPr lang="fr-CH" sz="1600" dirty="0" err="1"/>
              <a:t>create</a:t>
            </a:r>
            <a:r>
              <a:rPr lang="fr-CH" sz="1600" dirty="0"/>
              <a:t> a </a:t>
            </a:r>
            <a:r>
              <a:rPr lang="fr-CH" sz="1600" dirty="0" err="1"/>
              <a:t>common</a:t>
            </a:r>
            <a:r>
              <a:rPr lang="fr-CH" sz="1600" dirty="0"/>
              <a:t> CR- code </a:t>
            </a:r>
            <a:r>
              <a:rPr lang="fr-CH" sz="1600" dirty="0" err="1"/>
              <a:t>thanks</a:t>
            </a:r>
            <a:r>
              <a:rPr lang="fr-CH" sz="1600" dirty="0"/>
              <a:t> to the description in EDH</a:t>
            </a:r>
            <a:endParaRPr lang="en-GB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759950"/>
          </a:xfrm>
        </p:spPr>
        <p:txBody>
          <a:bodyPr/>
          <a:lstStyle/>
          <a:p>
            <a:r>
              <a:rPr lang="en-US" dirty="0"/>
              <a:t>Inbound 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9616" y="2492896"/>
            <a:ext cx="7171985" cy="4185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57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989" y="1268760"/>
            <a:ext cx="11376024" cy="4932015"/>
          </a:xfrm>
        </p:spPr>
        <p:txBody>
          <a:bodyPr/>
          <a:lstStyle/>
          <a:p>
            <a:r>
              <a:rPr lang="en-US" dirty="0"/>
              <a:t>EDH SIT Internal transport request </a:t>
            </a:r>
          </a:p>
          <a:p>
            <a:endParaRPr lang="fr-CH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679143"/>
          </a:xfrm>
        </p:spPr>
        <p:txBody>
          <a:bodyPr/>
          <a:lstStyle/>
          <a:p>
            <a:r>
              <a:rPr lang="en-US" dirty="0"/>
              <a:t>Inbound 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456" y="1700808"/>
            <a:ext cx="7992888" cy="4390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506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989" y="1124744"/>
            <a:ext cx="11376024" cy="5076031"/>
          </a:xfrm>
        </p:spPr>
        <p:txBody>
          <a:bodyPr/>
          <a:lstStyle/>
          <a:p>
            <a:r>
              <a:rPr lang="fr-CH" dirty="0"/>
              <a:t>Kiosk </a:t>
            </a:r>
            <a:r>
              <a:rPr lang="fr-CH" dirty="0" err="1"/>
              <a:t>view</a:t>
            </a:r>
            <a:r>
              <a:rPr lang="fr-CH" dirty="0"/>
              <a:t> for </a:t>
            </a:r>
            <a:r>
              <a:rPr lang="fr-CH" dirty="0" err="1"/>
              <a:t>storekeepers</a:t>
            </a:r>
            <a:r>
              <a:rPr lang="fr-CH" dirty="0"/>
              <a:t> - </a:t>
            </a:r>
            <a:r>
              <a:rPr lang="fr-CH" dirty="0" err="1"/>
              <a:t>Inbound</a:t>
            </a:r>
            <a:endParaRPr lang="fr-CH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751151"/>
          </a:xfrm>
        </p:spPr>
        <p:txBody>
          <a:bodyPr/>
          <a:lstStyle/>
          <a:p>
            <a:r>
              <a:rPr lang="en-US" dirty="0"/>
              <a:t>Inbound 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392" y="1484784"/>
            <a:ext cx="10975398" cy="4715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620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989" y="1052736"/>
            <a:ext cx="11376024" cy="5148039"/>
          </a:xfrm>
        </p:spPr>
        <p:txBody>
          <a:bodyPr/>
          <a:lstStyle/>
          <a:p>
            <a:r>
              <a:rPr lang="fr-CH" dirty="0"/>
              <a:t>Once </a:t>
            </a:r>
            <a:r>
              <a:rPr lang="fr-CH" dirty="0" err="1"/>
              <a:t>goods</a:t>
            </a:r>
            <a:r>
              <a:rPr lang="fr-CH" dirty="0"/>
              <a:t> are </a:t>
            </a:r>
            <a:r>
              <a:rPr lang="fr-CH" dirty="0" err="1"/>
              <a:t>received</a:t>
            </a:r>
            <a:r>
              <a:rPr lang="fr-CH" dirty="0"/>
              <a:t> </a:t>
            </a:r>
            <a:r>
              <a:rPr lang="fr-CH" dirty="0" err="1"/>
              <a:t>informatically</a:t>
            </a:r>
            <a:r>
              <a:rPr lang="fr-CH" dirty="0"/>
              <a:t> </a:t>
            </a:r>
            <a:r>
              <a:rPr lang="fr-CH" dirty="0" err="1"/>
              <a:t>you</a:t>
            </a:r>
            <a:r>
              <a:rPr lang="fr-CH" dirty="0"/>
              <a:t> </a:t>
            </a:r>
            <a:r>
              <a:rPr lang="fr-CH" dirty="0" err="1"/>
              <a:t>will</a:t>
            </a:r>
            <a:r>
              <a:rPr lang="fr-CH" dirty="0"/>
              <a:t> </a:t>
            </a:r>
            <a:r>
              <a:rPr lang="fr-CH" dirty="0" err="1"/>
              <a:t>be</a:t>
            </a:r>
            <a:r>
              <a:rPr lang="fr-CH" dirty="0"/>
              <a:t> </a:t>
            </a:r>
            <a:r>
              <a:rPr lang="fr-CH" dirty="0" err="1"/>
              <a:t>informed</a:t>
            </a:r>
            <a:r>
              <a:rPr lang="fr-CH" dirty="0"/>
              <a:t> by email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679143"/>
          </a:xfrm>
        </p:spPr>
        <p:txBody>
          <a:bodyPr/>
          <a:lstStyle/>
          <a:p>
            <a:r>
              <a:rPr lang="fr-CH" dirty="0" err="1"/>
              <a:t>Inbound</a:t>
            </a:r>
            <a:r>
              <a:rPr lang="fr-CH" dirty="0"/>
              <a:t> </a:t>
            </a:r>
            <a:r>
              <a:rPr lang="fr-CH" dirty="0" err="1"/>
              <a:t>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1464" y="1442296"/>
            <a:ext cx="9116551" cy="4758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91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989" y="1268760"/>
            <a:ext cx="11376024" cy="4932015"/>
          </a:xfrm>
        </p:spPr>
        <p:txBody>
          <a:bodyPr/>
          <a:lstStyle/>
          <a:p>
            <a:r>
              <a:rPr lang="fr-CH" dirty="0"/>
              <a:t>Action for </a:t>
            </a:r>
            <a:r>
              <a:rPr lang="fr-CH" dirty="0" err="1"/>
              <a:t>users</a:t>
            </a:r>
            <a:r>
              <a:rPr lang="fr-CH" dirty="0"/>
              <a:t> – Go to Kiosk application</a:t>
            </a:r>
          </a:p>
          <a:p>
            <a:r>
              <a:rPr lang="en-GB" dirty="0">
                <a:hlinkClick r:id="rId2"/>
              </a:rPr>
              <a:t>https://cmmsx.cern.ch/SSO/kiosk/</a:t>
            </a:r>
            <a:r>
              <a:rPr lang="en-GB" dirty="0"/>
              <a:t> </a:t>
            </a:r>
          </a:p>
          <a:p>
            <a:r>
              <a:rPr lang="fr-CH" dirty="0"/>
              <a:t>Select FLEX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687942"/>
          </a:xfrm>
        </p:spPr>
        <p:txBody>
          <a:bodyPr/>
          <a:lstStyle/>
          <a:p>
            <a:r>
              <a:rPr lang="fr-CH" dirty="0" err="1"/>
              <a:t>Outbound</a:t>
            </a:r>
            <a:r>
              <a:rPr lang="fr-CH" dirty="0"/>
              <a:t> </a:t>
            </a:r>
            <a:r>
              <a:rPr lang="fr-CH" dirty="0" err="1"/>
              <a:t>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988" y="3068960"/>
            <a:ext cx="11444152" cy="222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703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989" y="1340768"/>
            <a:ext cx="11376024" cy="4860007"/>
          </a:xfrm>
        </p:spPr>
        <p:txBody>
          <a:bodyPr/>
          <a:lstStyle/>
          <a:p>
            <a:r>
              <a:rPr lang="fr-CH" dirty="0"/>
              <a:t>Select REQUEST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751151"/>
          </a:xfrm>
        </p:spPr>
        <p:txBody>
          <a:bodyPr/>
          <a:lstStyle/>
          <a:p>
            <a:r>
              <a:rPr lang="fr-CH" dirty="0" err="1"/>
              <a:t>Outbound</a:t>
            </a:r>
            <a:r>
              <a:rPr lang="fr-CH" dirty="0"/>
              <a:t> </a:t>
            </a:r>
            <a:r>
              <a:rPr lang="fr-CH" dirty="0" err="1"/>
              <a:t>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4027" y="1820004"/>
            <a:ext cx="9841237" cy="438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1871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07989" y="1340768"/>
            <a:ext cx="11376024" cy="4860007"/>
          </a:xfrm>
        </p:spPr>
        <p:txBody>
          <a:bodyPr/>
          <a:lstStyle/>
          <a:p>
            <a:r>
              <a:rPr lang="fr-CH" dirty="0" err="1"/>
              <a:t>Choose</a:t>
            </a:r>
            <a:r>
              <a:rPr lang="fr-CH" dirty="0"/>
              <a:t> by code or by </a:t>
            </a:r>
            <a:r>
              <a:rPr lang="fr-CH" dirty="0" err="1"/>
              <a:t>owner</a:t>
            </a:r>
            <a:r>
              <a:rPr lang="fr-CH" dirty="0"/>
              <a:t> </a:t>
            </a:r>
            <a:r>
              <a:rPr lang="fr-CH" dirty="0" err="1"/>
              <a:t>name</a:t>
            </a:r>
            <a:r>
              <a:rPr lang="fr-CH" dirty="0"/>
              <a:t> and select the </a:t>
            </a:r>
            <a:r>
              <a:rPr lang="fr-CH" dirty="0" err="1"/>
              <a:t>desired</a:t>
            </a:r>
            <a:r>
              <a:rPr lang="fr-CH" dirty="0"/>
              <a:t> </a:t>
            </a:r>
            <a:r>
              <a:rPr lang="fr-CH" dirty="0" err="1"/>
              <a:t>equipments</a:t>
            </a:r>
            <a:endParaRPr lang="fr-CH" dirty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07988" y="373593"/>
            <a:ext cx="11376025" cy="823159"/>
          </a:xfrm>
        </p:spPr>
        <p:txBody>
          <a:bodyPr/>
          <a:lstStyle/>
          <a:p>
            <a:r>
              <a:rPr lang="fr-CH" dirty="0" err="1"/>
              <a:t>Outbound</a:t>
            </a:r>
            <a:r>
              <a:rPr lang="fr-CH" dirty="0"/>
              <a:t> </a:t>
            </a:r>
            <a:r>
              <a:rPr lang="fr-CH" dirty="0" err="1"/>
              <a:t>process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B5EA5A-BC32-A742-B11B-8E7414D5B535}" type="slidenum">
              <a:rPr lang="en-US" smtClean="0"/>
              <a:t>9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440" y="1772816"/>
            <a:ext cx="10081120" cy="4260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251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ERN 1">
      <a:dk1>
        <a:srgbClr val="0033A0"/>
      </a:dk1>
      <a:lt1>
        <a:srgbClr val="FFFFFF"/>
      </a:lt1>
      <a:dk2>
        <a:srgbClr val="2F2F2F"/>
      </a:dk2>
      <a:lt2>
        <a:srgbClr val="E7E6E6"/>
      </a:lt2>
      <a:accent1>
        <a:srgbClr val="0033A0"/>
      </a:accent1>
      <a:accent2>
        <a:srgbClr val="61C4D3"/>
      </a:accent2>
      <a:accent3>
        <a:srgbClr val="E15E32"/>
      </a:accent3>
      <a:accent4>
        <a:srgbClr val="BDBDCB"/>
      </a:accent4>
      <a:accent5>
        <a:srgbClr val="6E2466"/>
      </a:accent5>
      <a:accent6>
        <a:srgbClr val="1C4469"/>
      </a:accent6>
      <a:hlink>
        <a:srgbClr val="6D2466"/>
      </a:hlink>
      <a:folHlink>
        <a:srgbClr val="61C4D3"/>
      </a:folHlink>
    </a:clrScheme>
    <a:fontScheme name="CER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prstGeom prst="rect">
          <a:avLst/>
        </a:prstGeom>
        <a:noFill/>
      </a:spPr>
      <a:bodyPr/>
      <a:lstStyle/>
    </a:txDef>
  </a:objectDefaults>
  <a:extraClrSchemeLst/>
  <a:extLst>
    <a:ext uri="{05A4C25C-085E-4340-85A3-A5531E510DB2}">
      <thm15:themeFamily xmlns:thm15="http://schemas.microsoft.com/office/thememl/2012/main" name="Presentation5" id="{89A0F839-4CEA-9849-9520-54DF1AE8A422}" vid="{89DD7773-1F13-3B40-9461-8FDA22A5E9D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CERN SCE_template PPT</Template>
  <TotalTime>10423</TotalTime>
  <Words>190</Words>
  <Application>Microsoft Office PowerPoint</Application>
  <DocSecurity>0</DocSecurity>
  <PresentationFormat>Widescreen</PresentationFormat>
  <Paragraphs>41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Infor Kiosk for storage in B.947</vt:lpstr>
      <vt:lpstr>Inbound process</vt:lpstr>
      <vt:lpstr>Inbound process</vt:lpstr>
      <vt:lpstr>Inbound process</vt:lpstr>
      <vt:lpstr>Inbound process</vt:lpstr>
      <vt:lpstr>Inbound Process</vt:lpstr>
      <vt:lpstr>Outbound process</vt:lpstr>
      <vt:lpstr>Outbound process</vt:lpstr>
      <vt:lpstr>Outbound process</vt:lpstr>
      <vt:lpstr>Outbound process</vt:lpstr>
      <vt:lpstr>PowerPoint Presentation</vt:lpstr>
      <vt:lpstr>Outbound process</vt:lpstr>
      <vt:lpstr>Outbound process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is Arial Bold 50pt  up to three lines</dc:title>
  <dc:subject/>
  <dc:creator>Isabel Bejar Alonso</dc:creator>
  <cp:keywords/>
  <dc:description/>
  <cp:lastModifiedBy>Ian Crotty</cp:lastModifiedBy>
  <cp:revision>47</cp:revision>
  <dcterms:created xsi:type="dcterms:W3CDTF">2020-12-02T13:10:03Z</dcterms:created>
  <dcterms:modified xsi:type="dcterms:W3CDTF">2022-08-11T15:39:53Z</dcterms:modified>
  <cp:category/>
  <dc:identifier/>
  <cp:contentStatus/>
  <dc:language/>
  <cp:version/>
</cp:coreProperties>
</file>