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7" r:id="rId4"/>
    <p:sldId id="258" r:id="rId5"/>
    <p:sldId id="260" r:id="rId6"/>
    <p:sldId id="263" r:id="rId7"/>
    <p:sldId id="264" r:id="rId8"/>
    <p:sldId id="269" r:id="rId9"/>
    <p:sldId id="268" r:id="rId10"/>
    <p:sldId id="270" r:id="rId11"/>
    <p:sldId id="278" r:id="rId12"/>
    <p:sldId id="279" r:id="rId13"/>
    <p:sldId id="287" r:id="rId14"/>
    <p:sldId id="290" r:id="rId15"/>
    <p:sldId id="288" r:id="rId16"/>
    <p:sldId id="283" r:id="rId17"/>
    <p:sldId id="284" r:id="rId18"/>
    <p:sldId id="296" r:id="rId19"/>
    <p:sldId id="295" r:id="rId20"/>
    <p:sldId id="291" r:id="rId21"/>
    <p:sldId id="292" r:id="rId22"/>
    <p:sldId id="293" r:id="rId23"/>
    <p:sldId id="280" r:id="rId24"/>
    <p:sldId id="281" r:id="rId25"/>
    <p:sldId id="274" r:id="rId26"/>
    <p:sldId id="275" r:id="rId27"/>
    <p:sldId id="276" r:id="rId28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120" y="7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E4502-49C9-41A1-A152-D233B54986B2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9D1D-3A06-4B99-B393-D9C59AF275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912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E4502-49C9-41A1-A152-D233B54986B2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9D1D-3A06-4B99-B393-D9C59AF275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565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E4502-49C9-41A1-A152-D233B54986B2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9D1D-3A06-4B99-B393-D9C59AF275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6474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E4502-49C9-41A1-A152-D233B54986B2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9D1D-3A06-4B99-B393-D9C59AF275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648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E4502-49C9-41A1-A152-D233B54986B2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9D1D-3A06-4B99-B393-D9C59AF275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279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E4502-49C9-41A1-A152-D233B54986B2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9D1D-3A06-4B99-B393-D9C59AF275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41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E4502-49C9-41A1-A152-D233B54986B2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9D1D-3A06-4B99-B393-D9C59AF275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298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E4502-49C9-41A1-A152-D233B54986B2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9D1D-3A06-4B99-B393-D9C59AF275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680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E4502-49C9-41A1-A152-D233B54986B2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9D1D-3A06-4B99-B393-D9C59AF275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959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E4502-49C9-41A1-A152-D233B54986B2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9D1D-3A06-4B99-B393-D9C59AF275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934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E4502-49C9-41A1-A152-D233B54986B2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9D1D-3A06-4B99-B393-D9C59AF275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607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E4502-49C9-41A1-A152-D233B54986B2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D9D1D-3A06-4B99-B393-D9C59AF275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431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eamlight.cern.ch/asset/CR-071437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Overall storage</a:t>
            </a:r>
            <a:r>
              <a:rPr lang="en-GB" dirty="0" smtClean="0"/>
              <a:t> </a:t>
            </a:r>
            <a:r>
              <a:rPr lang="en-GB" dirty="0" smtClean="0"/>
              <a:t>for NA61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Ian</a:t>
            </a:r>
          </a:p>
          <a:p>
            <a:r>
              <a:rPr lang="en-GB" dirty="0" smtClean="0"/>
              <a:t>31</a:t>
            </a:r>
            <a:r>
              <a:rPr lang="en-GB" dirty="0" smtClean="0"/>
              <a:t> </a:t>
            </a:r>
            <a:r>
              <a:rPr lang="en-GB" dirty="0" smtClean="0"/>
              <a:t>Oct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5427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68" y="1850832"/>
            <a:ext cx="3165513" cy="23741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92" y="4224967"/>
            <a:ext cx="2959867" cy="2219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36280" y="1560072"/>
            <a:ext cx="3365653" cy="2524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165" y="4505018"/>
            <a:ext cx="2956193" cy="2217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73086" y="2414758"/>
            <a:ext cx="4511407" cy="33835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10706" y="187287"/>
            <a:ext cx="5225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Material with identification ?</a:t>
            </a:r>
            <a:endParaRPr lang="en-GB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451692" y="923062"/>
            <a:ext cx="1732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CR code for TPC supports</a:t>
            </a:r>
            <a:endParaRPr lang="en-GB" dirty="0"/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>
          <a:xfrm>
            <a:off x="1317778" y="1569393"/>
            <a:ext cx="1227118" cy="12527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087415" y="988282"/>
            <a:ext cx="2854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CR code for Cables. Which type of cables, length </a:t>
            </a:r>
            <a:r>
              <a:rPr lang="en-GB" dirty="0" err="1" smtClean="0"/>
              <a:t>etc</a:t>
            </a:r>
            <a:r>
              <a:rPr lang="en-GB" dirty="0" smtClean="0"/>
              <a:t> ?</a:t>
            </a:r>
            <a:endParaRPr lang="en-GB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9177051" y="1634613"/>
            <a:ext cx="1026222" cy="269501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0203273" y="1622402"/>
            <a:ext cx="255947" cy="6585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639935" y="4006463"/>
            <a:ext cx="2994293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No CR code for NA49 Support. Is it this ? Bat 951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1364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510" y="2526306"/>
            <a:ext cx="3993614" cy="29952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36274" y="2429908"/>
            <a:ext cx="4103783" cy="30778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981" y="4880472"/>
            <a:ext cx="2416367" cy="1812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842" y="1630495"/>
            <a:ext cx="4458158" cy="33436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1692" y="923062"/>
            <a:ext cx="1732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CR code  for Orange gas rack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522078" y="1075462"/>
            <a:ext cx="1732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CR code  for VTPC transport 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8800641" y="752296"/>
            <a:ext cx="1732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CR code  for PSD platform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0725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69331"/>
            <a:ext cx="11878887" cy="643439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57610" y="4605050"/>
            <a:ext cx="1983036" cy="264405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2357610" y="4955753"/>
            <a:ext cx="1983036" cy="264405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3249976" y="3527609"/>
            <a:ext cx="2489812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These two elements have not been found in 879 nor in the 947 Flex.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0209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A0218D-75C3-4342-0BB9-5418EB3074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7" y="2407920"/>
            <a:ext cx="5161280" cy="3870960"/>
          </a:xfrm>
          <a:prstGeom prst="rect">
            <a:avLst/>
          </a:prstGeom>
        </p:spPr>
      </p:pic>
      <p:pic>
        <p:nvPicPr>
          <p:cNvPr id="5" name="Picture 4" descr="A picture containing indoor, step, bathroom&#10;&#10;Description automatically generated">
            <a:extLst>
              <a:ext uri="{FF2B5EF4-FFF2-40B4-BE49-F238E27FC236}">
                <a16:creationId xmlns:a16="http://schemas.microsoft.com/office/drawing/2014/main" id="{F213F567-F99D-1748-EBDC-ED7AEF47A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6217" y="813364"/>
            <a:ext cx="5793457" cy="4345093"/>
          </a:xfrm>
          <a:prstGeom prst="rect">
            <a:avLst/>
          </a:prstGeom>
        </p:spPr>
      </p:pic>
      <p:pic>
        <p:nvPicPr>
          <p:cNvPr id="7" name="Picture 6" descr="A piece of paper with writing on it&#10;&#10;Description automatically generated with medium confidence">
            <a:extLst>
              <a:ext uri="{FF2B5EF4-FFF2-40B4-BE49-F238E27FC236}">
                <a16:creationId xmlns:a16="http://schemas.microsoft.com/office/drawing/2014/main" id="{AB35BFCC-5E7B-3A2E-D071-DD9E906FB4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1" t="28968" r="44345" b="31746"/>
          <a:stretch/>
        </p:blipFill>
        <p:spPr>
          <a:xfrm rot="5400000">
            <a:off x="9430391" y="2361029"/>
            <a:ext cx="1598077" cy="18290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801D50-1294-55B2-8851-2F2497FF4E7F}"/>
              </a:ext>
            </a:extLst>
          </p:cNvPr>
          <p:cNvSpPr txBox="1"/>
          <p:nvPr/>
        </p:nvSpPr>
        <p:spPr>
          <a:xfrm>
            <a:off x="360572" y="1496059"/>
            <a:ext cx="2617893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Area in front of the shelving system</a:t>
            </a:r>
            <a:r>
              <a:rPr lang="en-US" dirty="0"/>
              <a:t>. </a:t>
            </a:r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F7F9AD-0278-959E-580C-A1AC2A32FB0E}"/>
              </a:ext>
            </a:extLst>
          </p:cNvPr>
          <p:cNvCxnSpPr>
            <a:cxnSpLocks/>
          </p:cNvCxnSpPr>
          <p:nvPr/>
        </p:nvCxnSpPr>
        <p:spPr>
          <a:xfrm flipV="1">
            <a:off x="4104640" y="1310640"/>
            <a:ext cx="4185920" cy="148336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25152E-EC77-F364-834A-7DBD98416021}"/>
              </a:ext>
            </a:extLst>
          </p:cNvPr>
          <p:cNvCxnSpPr>
            <a:cxnSpLocks/>
          </p:cNvCxnSpPr>
          <p:nvPr/>
        </p:nvCxnSpPr>
        <p:spPr>
          <a:xfrm>
            <a:off x="4153643" y="3747910"/>
            <a:ext cx="5400143" cy="108825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0C1CF57-CDB2-3B73-04A5-C68787A3AA21}"/>
              </a:ext>
            </a:extLst>
          </p:cNvPr>
          <p:cNvSpPr txBox="1"/>
          <p:nvPr/>
        </p:nvSpPr>
        <p:spPr>
          <a:xfrm>
            <a:off x="5149321" y="5161324"/>
            <a:ext cx="212344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Aluminium</a:t>
            </a:r>
            <a:r>
              <a:rPr lang="en-US" dirty="0"/>
              <a:t> plates and frames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1669518" y="220337"/>
            <a:ext cx="317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Bat 892 Basement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3223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evice, miller&#10;&#10;Description automatically generated">
            <a:extLst>
              <a:ext uri="{FF2B5EF4-FFF2-40B4-BE49-F238E27FC236}">
                <a16:creationId xmlns:a16="http://schemas.microsoft.com/office/drawing/2014/main" id="{AEBAAA9E-A3E8-8546-8EA8-5E8F186C96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320" y="1370330"/>
            <a:ext cx="3891280" cy="2918460"/>
          </a:xfrm>
          <a:prstGeom prst="rect">
            <a:avLst/>
          </a:prstGeom>
        </p:spPr>
      </p:pic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1A33AA9-E596-DCA2-8660-39254A5972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0908" y="2479251"/>
            <a:ext cx="4797213" cy="3597910"/>
          </a:xfrm>
          <a:prstGeom prst="rect">
            <a:avLst/>
          </a:prstGeom>
        </p:spPr>
      </p:pic>
      <p:pic>
        <p:nvPicPr>
          <p:cNvPr id="7" name="Picture 6" descr="A picture containing indoor, miller, control panel&#10;&#10;Description automatically generated">
            <a:extLst>
              <a:ext uri="{FF2B5EF4-FFF2-40B4-BE49-F238E27FC236}">
                <a16:creationId xmlns:a16="http://schemas.microsoft.com/office/drawing/2014/main" id="{5D8230C3-31E7-7F0D-2AAB-C180CA36FE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73" b="31490"/>
          <a:stretch/>
        </p:blipFill>
        <p:spPr>
          <a:xfrm rot="10800000">
            <a:off x="6534150" y="114936"/>
            <a:ext cx="5339926" cy="2714623"/>
          </a:xfrm>
          <a:prstGeom prst="rect">
            <a:avLst/>
          </a:prstGeom>
        </p:spPr>
      </p:pic>
      <p:pic>
        <p:nvPicPr>
          <p:cNvPr id="9" name="Picture 8" descr="A picture containing text, indoor, miller&#10;&#10;Description automatically generated">
            <a:extLst>
              <a:ext uri="{FF2B5EF4-FFF2-40B4-BE49-F238E27FC236}">
                <a16:creationId xmlns:a16="http://schemas.microsoft.com/office/drawing/2014/main" id="{BB0EF0A2-723E-D03E-CC9A-B0E2A876CD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85430" y="2902584"/>
            <a:ext cx="4389120" cy="32918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F19921-E0EA-B55A-CE4B-CF1411ECC084}"/>
              </a:ext>
            </a:extLst>
          </p:cNvPr>
          <p:cNvSpPr txBox="1"/>
          <p:nvPr/>
        </p:nvSpPr>
        <p:spPr>
          <a:xfrm>
            <a:off x="2494703" y="114936"/>
            <a:ext cx="3042497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Caged area in the middle of the building.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B39D02-0577-D809-A705-310A40967030}"/>
              </a:ext>
            </a:extLst>
          </p:cNvPr>
          <p:cNvSpPr txBox="1"/>
          <p:nvPr/>
        </p:nvSpPr>
        <p:spPr>
          <a:xfrm>
            <a:off x="5904230" y="4452034"/>
            <a:ext cx="238167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Is  any of this belonging to  NA61/NA49 ?</a:t>
            </a:r>
          </a:p>
        </p:txBody>
      </p:sp>
    </p:spTree>
    <p:extLst>
      <p:ext uri="{BB962C8B-B14F-4D97-AF65-F5344CB8AC3E}">
        <p14:creationId xmlns:p14="http://schemas.microsoft.com/office/powerpoint/2010/main" val="3365176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72801" cy="62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56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6424" y="220337"/>
            <a:ext cx="8747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New resource management termed EAM Tools</a:t>
            </a:r>
            <a:endParaRPr lang="en-GB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B24AF0-39BB-D38C-9F5E-5AB741600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60" y="805112"/>
            <a:ext cx="11248222" cy="604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56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7484"/>
            <a:ext cx="12184063" cy="66538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83138" y="1586429"/>
            <a:ext cx="1817783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Here is a photo of the packing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340348" y="3512536"/>
            <a:ext cx="2236723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Here is a document (pdf) of the contents</a:t>
            </a:r>
            <a:endParaRPr lang="en-GB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896559" y="2232760"/>
            <a:ext cx="1299990" cy="1358739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577071" y="3955055"/>
            <a:ext cx="2208584" cy="1338558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9234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80312" y="132695"/>
            <a:ext cx="2019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/>
              <a:t>Box D</a:t>
            </a:r>
            <a:endParaRPr lang="en-GB" sz="5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" t="8948" r="546" b="20560"/>
          <a:stretch/>
        </p:blipFill>
        <p:spPr>
          <a:xfrm>
            <a:off x="1022465" y="1180407"/>
            <a:ext cx="9720863" cy="518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8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9981" y="2985570"/>
            <a:ext cx="8203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Other sources of information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148091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359" y="0"/>
            <a:ext cx="88308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https://twiki.cern.ch/twiki/bin/viewauth/NA61/EquipmentStorage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69331"/>
            <a:ext cx="11878887" cy="643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32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4234" cy="626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8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065648" cy="620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549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72803" cy="62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907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5402" y="804231"/>
            <a:ext cx="723808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Conclusions.</a:t>
            </a:r>
          </a:p>
          <a:p>
            <a:endParaRPr lang="en-GB" dirty="0"/>
          </a:p>
          <a:p>
            <a:r>
              <a:rPr lang="en-GB" dirty="0" smtClean="0"/>
              <a:t>“Found.cern.ch” does not allow any description</a:t>
            </a:r>
          </a:p>
          <a:p>
            <a:endParaRPr lang="en-GB" dirty="0"/>
          </a:p>
          <a:p>
            <a:r>
              <a:rPr lang="en-GB" dirty="0" smtClean="0"/>
              <a:t>EAM tools units TREC, transport requests in EDH and documented details</a:t>
            </a:r>
          </a:p>
          <a:p>
            <a:endParaRPr lang="en-GB" dirty="0"/>
          </a:p>
          <a:p>
            <a:r>
              <a:rPr lang="en-GB" dirty="0" smtClean="0"/>
              <a:t>Materials still to be found that are in “found.cern.ch”</a:t>
            </a:r>
          </a:p>
          <a:p>
            <a:endParaRPr lang="en-GB" dirty="0"/>
          </a:p>
          <a:p>
            <a:r>
              <a:rPr lang="en-GB" dirty="0" smtClean="0"/>
              <a:t>Other DBs to be looked into.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1702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6916" y="2908454"/>
            <a:ext cx="4219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Additional slides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9836829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23795" cy="656705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442364" y="2477193"/>
            <a:ext cx="1305098" cy="160435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92363" y="2881220"/>
            <a:ext cx="25861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</a:t>
            </a:r>
            <a:r>
              <a:rPr lang="en-GB" dirty="0" smtClean="0"/>
              <a:t>ot putting any name reveals many items</a:t>
            </a:r>
          </a:p>
          <a:p>
            <a:r>
              <a:rPr lang="en-GB" dirty="0" smtClean="0"/>
              <a:t>Use control “F” to find key words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9865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3054" cy="66154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39543" y="1147665"/>
            <a:ext cx="51225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If I take this example of CR-071437 it is not in 955 as indicated here but has moved to 879 as given in “found.cern.ch” and in </a:t>
            </a:r>
            <a:r>
              <a:rPr lang="en-GB" dirty="0" smtClean="0">
                <a:hlinkClick r:id="rId3"/>
              </a:rPr>
              <a:t>https://eamlight.cern.ch/asset/CR-071437</a:t>
            </a:r>
            <a:endParaRPr lang="en-GB" dirty="0" smtClean="0"/>
          </a:p>
          <a:p>
            <a:r>
              <a:rPr lang="en-GB" dirty="0" smtClean="0"/>
              <a:t>But “last location” is EHN1/R-273 as seen in next slide.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99717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34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8966" y="1511929"/>
            <a:ext cx="857363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What is this material ? </a:t>
            </a:r>
          </a:p>
          <a:p>
            <a:pPr algn="ctr"/>
            <a:r>
              <a:rPr lang="en-GB" sz="3600" dirty="0" smtClean="0"/>
              <a:t>Where is it ?</a:t>
            </a:r>
            <a:endParaRPr lang="en-GB" sz="3600" dirty="0"/>
          </a:p>
          <a:p>
            <a:pPr algn="ctr"/>
            <a:r>
              <a:rPr lang="en-GB" sz="3600" dirty="0"/>
              <a:t>I</a:t>
            </a:r>
            <a:r>
              <a:rPr lang="en-GB" sz="3600" dirty="0" smtClean="0"/>
              <a:t>s it still stored ?</a:t>
            </a:r>
          </a:p>
          <a:p>
            <a:pPr algn="ctr"/>
            <a:r>
              <a:rPr lang="en-GB" sz="3600" dirty="0" smtClean="0"/>
              <a:t>Are (all) the DB up to date.</a:t>
            </a:r>
          </a:p>
          <a:p>
            <a:pPr algn="ctr"/>
            <a:r>
              <a:rPr lang="en-GB" sz="3600" dirty="0" smtClean="0"/>
              <a:t>Is the material identified ?</a:t>
            </a:r>
          </a:p>
          <a:p>
            <a:pPr algn="ctr"/>
            <a:r>
              <a:rPr lang="en-GB" sz="3600" dirty="0" smtClean="0"/>
              <a:t>Is it stored an adequate manner ?</a:t>
            </a:r>
          </a:p>
          <a:p>
            <a:pPr algn="ctr"/>
            <a:r>
              <a:rPr lang="en-GB" sz="3600" dirty="0" smtClean="0"/>
              <a:t>Is it to be kept for some foreseeable future ?</a:t>
            </a:r>
          </a:p>
          <a:p>
            <a:pPr algn="ctr"/>
            <a:endParaRPr lang="en-GB" dirty="0" smtClean="0"/>
          </a:p>
          <a:p>
            <a:pPr algn="ctr"/>
            <a:r>
              <a:rPr lang="en-GB" dirty="0" smtClean="0"/>
              <a:t> </a:t>
            </a:r>
          </a:p>
          <a:p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1468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4879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https://found.cern.ch/found/owa/Found$.Startup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332"/>
            <a:ext cx="12192000" cy="6604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56713" y="4397124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/>
              <a:t>Choose “</a:t>
            </a:r>
            <a:r>
              <a:rPr lang="en-GB" dirty="0" err="1" smtClean="0"/>
              <a:t>Etat</a:t>
            </a:r>
            <a:r>
              <a:rPr lang="en-GB" dirty="0" smtClean="0"/>
              <a:t> du stock” or “ Movements”</a:t>
            </a:r>
          </a:p>
          <a:p>
            <a:r>
              <a:rPr lang="en-GB" dirty="0" smtClean="0"/>
              <a:t>Put one of the names in “responsible” and press “run” </a:t>
            </a:r>
          </a:p>
          <a:p>
            <a:endParaRPr lang="en-GB" dirty="0"/>
          </a:p>
          <a:p>
            <a:r>
              <a:rPr lang="en-GB" dirty="0" smtClean="0"/>
              <a:t>ADUSZKIEWICZ</a:t>
            </a:r>
          </a:p>
          <a:p>
            <a:r>
              <a:rPr lang="en-GB" dirty="0" smtClean="0"/>
              <a:t>WENSVEEN</a:t>
            </a:r>
          </a:p>
          <a:p>
            <a:r>
              <a:rPr lang="en-GB" dirty="0" smtClean="0"/>
              <a:t>ZIMMERMAN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8347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2506" y="2036123"/>
            <a:ext cx="96261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/>
              <a:t>For all six </a:t>
            </a:r>
            <a:r>
              <a:rPr lang="en-GB" sz="6000" dirty="0" smtClean="0"/>
              <a:t>combinations</a:t>
            </a:r>
          </a:p>
          <a:p>
            <a:r>
              <a:rPr lang="en-GB" sz="6000" dirty="0" smtClean="0"/>
              <a:t>Of names and “</a:t>
            </a:r>
            <a:r>
              <a:rPr lang="en-GB" sz="6000" dirty="0" err="1" smtClean="0"/>
              <a:t>Etat</a:t>
            </a:r>
            <a:r>
              <a:rPr lang="en-GB" sz="6000" dirty="0" smtClean="0"/>
              <a:t> du Stock” and “movements”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3723657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1"/>
            <a:ext cx="12108447" cy="65587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92857" y="492822"/>
            <a:ext cx="4879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https://found.cern.ch/found/owa/Found$.Startup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95" t="15218" r="26739" b="62288"/>
          <a:stretch/>
        </p:blipFill>
        <p:spPr>
          <a:xfrm>
            <a:off x="2053243" y="3279371"/>
            <a:ext cx="9775685" cy="222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496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0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9716" t="25099" r="24883" b="13707"/>
          <a:stretch/>
        </p:blipFill>
        <p:spPr>
          <a:xfrm>
            <a:off x="545869" y="2373130"/>
            <a:ext cx="7475913" cy="44728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62207" y="4688377"/>
            <a:ext cx="1429789" cy="382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Movements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7462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6199"/>
            <a:ext cx="12151929" cy="65822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24182" b="60412"/>
          <a:stretch/>
        </p:blipFill>
        <p:spPr>
          <a:xfrm>
            <a:off x="0" y="2462106"/>
            <a:ext cx="11133745" cy="314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96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9254" y="315453"/>
            <a:ext cx="708831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Storage areas and buildings</a:t>
            </a:r>
          </a:p>
          <a:p>
            <a:endParaRPr lang="en-GB" dirty="0"/>
          </a:p>
          <a:p>
            <a:r>
              <a:rPr lang="en-GB" dirty="0" smtClean="0"/>
              <a:t>892</a:t>
            </a:r>
          </a:p>
          <a:p>
            <a:r>
              <a:rPr lang="en-GB" dirty="0" smtClean="0"/>
              <a:t>879</a:t>
            </a:r>
          </a:p>
          <a:p>
            <a:r>
              <a:rPr lang="en-GB" dirty="0" smtClean="0"/>
              <a:t>951 </a:t>
            </a:r>
          </a:p>
          <a:p>
            <a:r>
              <a:rPr lang="en-GB" dirty="0" smtClean="0"/>
              <a:t>947 “Flex”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73775" y="1398194"/>
            <a:ext cx="5753477" cy="43151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02195" y="2982551"/>
            <a:ext cx="3942784" cy="29570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13623" y="4821351"/>
            <a:ext cx="536890" cy="38024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879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521037" y="5789068"/>
            <a:ext cx="536890" cy="38024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951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329379" y="3383728"/>
            <a:ext cx="978217" cy="3711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947 Flex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98338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1573</TotalTime>
  <Words>357</Words>
  <Application>Microsoft Office PowerPoint</Application>
  <PresentationFormat>Widescreen</PresentationFormat>
  <Paragraphs>66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Overall storage for NA61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stored material for NA61</dc:title>
  <dc:creator>Ian Crotty</dc:creator>
  <cp:lastModifiedBy>Ian Crotty</cp:lastModifiedBy>
  <cp:revision>79</cp:revision>
  <cp:lastPrinted>2022-10-31T11:25:45Z</cp:lastPrinted>
  <dcterms:created xsi:type="dcterms:W3CDTF">2022-10-18T10:23:41Z</dcterms:created>
  <dcterms:modified xsi:type="dcterms:W3CDTF">2022-11-01T10:00:18Z</dcterms:modified>
</cp:coreProperties>
</file>