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04C1-201A-4D4E-B618-B6B7BE3700C4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4C96-3D6F-4894-9CE4-0692AE23A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875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04C1-201A-4D4E-B618-B6B7BE3700C4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4C96-3D6F-4894-9CE4-0692AE23A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7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04C1-201A-4D4E-B618-B6B7BE3700C4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4C96-3D6F-4894-9CE4-0692AE23A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967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04C1-201A-4D4E-B618-B6B7BE3700C4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4C96-3D6F-4894-9CE4-0692AE23A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767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04C1-201A-4D4E-B618-B6B7BE3700C4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4C96-3D6F-4894-9CE4-0692AE23A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361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04C1-201A-4D4E-B618-B6B7BE3700C4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4C96-3D6F-4894-9CE4-0692AE23A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716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04C1-201A-4D4E-B618-B6B7BE3700C4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4C96-3D6F-4894-9CE4-0692AE23A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04C1-201A-4D4E-B618-B6B7BE3700C4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4C96-3D6F-4894-9CE4-0692AE23A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606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04C1-201A-4D4E-B618-B6B7BE3700C4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4C96-3D6F-4894-9CE4-0692AE23A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820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04C1-201A-4D4E-B618-B6B7BE3700C4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4C96-3D6F-4894-9CE4-0692AE23A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306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04C1-201A-4D4E-B618-B6B7BE3700C4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4C96-3D6F-4894-9CE4-0692AE23A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62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C04C1-201A-4D4E-B618-B6B7BE3700C4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44C96-3D6F-4894-9CE4-0692AE23A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54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Moving from RP are to a location, storage use </a:t>
            </a:r>
            <a:r>
              <a:rPr lang="en-GB" dirty="0" err="1" smtClean="0"/>
              <a:t>etc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17 Nov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691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83527" y="1529542"/>
            <a:ext cx="468837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dirty="0" smtClean="0"/>
              <a:t>TREC take a CR code and stick to material/asset</a:t>
            </a:r>
          </a:p>
          <a:p>
            <a:endParaRPr lang="en-GB" dirty="0"/>
          </a:p>
          <a:p>
            <a:r>
              <a:rPr lang="en-GB" dirty="0" smtClean="0"/>
              <a:t>EAM tools application (use CR code)</a:t>
            </a:r>
          </a:p>
          <a:p>
            <a:endParaRPr lang="en-GB" dirty="0"/>
          </a:p>
          <a:p>
            <a:r>
              <a:rPr lang="en-GB" dirty="0" smtClean="0"/>
              <a:t>TREC fill in the form, </a:t>
            </a:r>
          </a:p>
          <a:p>
            <a:endParaRPr lang="en-GB" dirty="0"/>
          </a:p>
          <a:p>
            <a:r>
              <a:rPr lang="en-GB" dirty="0" smtClean="0"/>
              <a:t>EDH transport will be created automatically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Transport occurs EDH number appears </a:t>
            </a:r>
            <a:r>
              <a:rPr lang="en-GB" smtClean="0"/>
              <a:t>in your EDH page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7841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5309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0166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2114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53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Moving from RP are to a location, storage use etc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Moving from RP are to a location, storage use etc</dc:title>
  <dc:creator>Ian Crotty</dc:creator>
  <cp:lastModifiedBy>Ian Crotty</cp:lastModifiedBy>
  <cp:revision>6</cp:revision>
  <dcterms:created xsi:type="dcterms:W3CDTF">2022-11-17T16:23:34Z</dcterms:created>
  <dcterms:modified xsi:type="dcterms:W3CDTF">2022-11-17T16:29:19Z</dcterms:modified>
</cp:coreProperties>
</file>