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All stored material for NA61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18 Oct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42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3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" y="0"/>
            <a:ext cx="883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https://twiki.cern.ch/twiki/bin/viewauth/NA61/EquipmentStorage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1"/>
            <a:ext cx="11878887" cy="64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https://found.cern.ch/found/owa/Found$.Startup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2192000" cy="660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6713" y="43971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Choose “</a:t>
            </a:r>
            <a:r>
              <a:rPr lang="en-GB" dirty="0" err="1" smtClean="0"/>
              <a:t>Etat</a:t>
            </a:r>
            <a:r>
              <a:rPr lang="en-GB" dirty="0" smtClean="0"/>
              <a:t> du stock” or “ Movements”</a:t>
            </a:r>
          </a:p>
          <a:p>
            <a:r>
              <a:rPr lang="en-GB" dirty="0" smtClean="0"/>
              <a:t>Put one of the names in “responsible” and press “run” </a:t>
            </a:r>
          </a:p>
          <a:p>
            <a:endParaRPr lang="en-GB" dirty="0"/>
          </a:p>
          <a:p>
            <a:r>
              <a:rPr lang="en-GB" dirty="0" smtClean="0"/>
              <a:t>ADUSZKIEWICZ</a:t>
            </a:r>
          </a:p>
          <a:p>
            <a:r>
              <a:rPr lang="en-GB" dirty="0" smtClean="0"/>
              <a:t>WENSVEEN</a:t>
            </a:r>
          </a:p>
          <a:p>
            <a:r>
              <a:rPr lang="en-GB" dirty="0" smtClean="0"/>
              <a:t>ZIMMERMAN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9139" cy="6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825" y="2651759"/>
            <a:ext cx="9626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For all six combinations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236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"/>
            <a:ext cx="12108447" cy="65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857" y="492822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95" t="15218" r="26739" b="62288"/>
          <a:stretch/>
        </p:blipFill>
        <p:spPr>
          <a:xfrm>
            <a:off x="2053243" y="3279371"/>
            <a:ext cx="9775685" cy="2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16" t="25099" r="24883" b="13707"/>
          <a:stretch/>
        </p:blipFill>
        <p:spPr>
          <a:xfrm>
            <a:off x="545869" y="2373130"/>
            <a:ext cx="7475913" cy="447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207" y="4688377"/>
            <a:ext cx="1429789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6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199"/>
            <a:ext cx="12151929" cy="658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182" b="60412"/>
          <a:stretch/>
        </p:blipFill>
        <p:spPr>
          <a:xfrm>
            <a:off x="0" y="2462106"/>
            <a:ext cx="11133745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3795" cy="65670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2364" y="2477193"/>
            <a:ext cx="1305098" cy="16043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363" y="2881220"/>
            <a:ext cx="258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</a:t>
            </a:r>
            <a:r>
              <a:rPr lang="en-GB" smtClean="0"/>
              <a:t>ot putting </a:t>
            </a:r>
            <a:r>
              <a:rPr lang="en-GB" dirty="0" smtClean="0"/>
              <a:t>any name reveals many items</a:t>
            </a:r>
          </a:p>
          <a:p>
            <a:r>
              <a:rPr lang="en-GB" dirty="0" smtClean="0"/>
              <a:t>Use control “F” to find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6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All stored material for NA61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stored material for NA61</dc:title>
  <dc:creator>Ian Crotty</dc:creator>
  <cp:lastModifiedBy>Ian Crotty</cp:lastModifiedBy>
  <cp:revision>15</cp:revision>
  <dcterms:created xsi:type="dcterms:W3CDTF">2022-10-18T10:23:41Z</dcterms:created>
  <dcterms:modified xsi:type="dcterms:W3CDTF">2022-10-18T10:53:49Z</dcterms:modified>
</cp:coreProperties>
</file>