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0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9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24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601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4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4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93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5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1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3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22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1F075-32BE-4D75-8A57-1FE7826F99B1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952F5-8C8F-4FF2-B775-AC3A99058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62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Test upload to </a:t>
            </a:r>
            <a:r>
              <a:rPr lang="en-GB" dirty="0" err="1" smtClean="0"/>
              <a:t>CERNBox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mtClean="0"/>
              <a:t>to NA61, storage</a:t>
            </a:r>
            <a:r>
              <a:rPr lang="en-GB" dirty="0" smtClean="0"/>
              <a:t>, 955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 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183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upload to CERNBox to NA61, storage, 955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upload to CERNBox</dc:title>
  <dc:creator>Ian Crotty</dc:creator>
  <cp:lastModifiedBy>Ian Crotty</cp:lastModifiedBy>
  <cp:revision>3</cp:revision>
  <dcterms:created xsi:type="dcterms:W3CDTF">2023-03-01T15:24:12Z</dcterms:created>
  <dcterms:modified xsi:type="dcterms:W3CDTF">2023-03-01T15:25:32Z</dcterms:modified>
</cp:coreProperties>
</file>