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2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8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0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3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2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6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D7D7-6C0D-4DF4-BDA5-EADA302A4D1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F434-5925-4961-9A81-F024435F4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Bat. 892 Cupboards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24 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2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33" t="19332" r="4548" b="3705"/>
          <a:stretch/>
        </p:blipFill>
        <p:spPr>
          <a:xfrm>
            <a:off x="124691" y="0"/>
            <a:ext cx="10607040" cy="68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5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33" t="19332" r="4548" b="3705"/>
          <a:stretch/>
        </p:blipFill>
        <p:spPr>
          <a:xfrm rot="19029358">
            <a:off x="2725687" y="1446414"/>
            <a:ext cx="6991891" cy="4517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5091" y="-407324"/>
            <a:ext cx="7298575" cy="310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00617" y="4923566"/>
            <a:ext cx="7298575" cy="310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5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72" t="19535" r="17352" b="3124"/>
          <a:stretch/>
        </p:blipFill>
        <p:spPr>
          <a:xfrm>
            <a:off x="615141" y="0"/>
            <a:ext cx="10915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Bat. 892 Cupboards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Bat. 892 Cupboards</dc:title>
  <dc:creator>Ian Crotty</dc:creator>
  <cp:lastModifiedBy>Ian Crotty</cp:lastModifiedBy>
  <cp:revision>5</cp:revision>
  <dcterms:created xsi:type="dcterms:W3CDTF">2023-01-24T10:57:22Z</dcterms:created>
  <dcterms:modified xsi:type="dcterms:W3CDTF">2023-01-24T11:02:55Z</dcterms:modified>
</cp:coreProperties>
</file>