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5AA8-B6C8-7EEF-3254-C2F8E43FE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CAF8E-F6A0-4001-A584-426F049C5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A8348-5BCD-D5AD-E194-EDB856AA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7C5E6-4C0C-DF08-808F-CF66554C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802DB-C978-E3B3-7941-044AD88E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8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E6E7-A2CC-66AA-1D15-A5602C0E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68D4D-BF45-875D-7E12-9A048A3A0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08786-1177-E907-E446-B15239DE7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909F-6BED-0A4A-FD97-DC098F64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4EF59-6420-6208-79CE-75B81D64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26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407D7-5DF2-30BF-8E3C-8A2E92E92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337E1-7FC6-EC89-8881-FF8932446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B8E74-5629-4426-1595-32AF045A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9A41D-4E69-7852-7501-E75C10FA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18E4B-C014-C258-F2AE-F9F8FB64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65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BB77-4136-3393-7EB9-C6160493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9A22-41C7-5F35-9080-1962E791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38ED-A357-9B1F-88FA-D8C5D187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3B779-AF21-9FB2-B1EF-5C4C0CFC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F8F0-21CD-80A7-CFC4-8A147CEA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8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420E-E450-85F1-3B68-DBB53098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382CC-4698-95D3-12F7-69EE0F13A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DF23-D0CF-3A7A-7766-4FADDF30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BA83-2DC3-1287-ADBC-498E623D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9E2E4-C97F-A38F-179E-22E70A9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8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034-5147-9A59-0089-6F90D792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16B9C-230B-95ED-4495-6C829B635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0A175-C7F3-B608-4C57-498EB2891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19F47-1024-81A7-6F58-443F7741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FD305-990C-E563-DEA9-17280151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0CD8E-6ADA-F9A9-4999-EA2C9A08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56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2FC5-E7D5-390E-F4FF-95ACE494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4F6D-B647-F507-3940-BA1E07DDC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EA75-C443-E53B-F511-D959291EF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C827C-1445-301F-EDEC-2904758D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9C1BF-FABC-1700-375D-C619DBADB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ED01B-7C17-26B4-EA79-644F7764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8D99D-6A7C-EC6B-B2C8-5BDE1C6E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B625C-4D58-E7AC-BA37-CBF7A79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75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A8D7-A945-291F-53C7-7C6FB861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593EE-9B79-3727-D77D-CDD67E6E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AB9C9-4819-CB85-4A17-04DD1242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A09CD-EDD2-6036-36E9-14076AE0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51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5E478-9252-F257-A2F5-35DF4241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CBAC6-4B69-043D-B22B-21FA0B28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3A2CA-C9BB-B710-1F03-B1D5892C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8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5F44-C0B8-7C2A-092F-C811AF09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46EF4-F7B8-ECBB-5AD7-84DCBA3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FEFF6-8514-6290-9FD2-878B77BFC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9DE12-0818-E467-9D4D-C40BD868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C1FF9-AF70-885A-08F5-8C7A57A0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1072-4E36-4BB1-57F5-E2E33500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4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4645-517B-4869-9BC3-94B0932D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8746E-E2AB-0EF0-C520-E82E389E2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24B4D-819F-7D02-CFD5-17168FA46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62F4C-CA85-04F2-5E9F-E248FD65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0F5AB-2550-DE20-D7A2-45A29E71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4452C-E919-DCAD-18CA-E41B6AAD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53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BE44C-DF81-D01F-54A6-5CC60084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E3B32-136C-006D-7C1C-EE45342B9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B624F-EE81-98C1-EC01-ECA3ED685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1B2B-083A-48E3-AF84-AC93A99CE4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A5A01-311D-4408-A7F5-34999DDC2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425B7-375F-1B30-6C8A-B79893CFB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BBD6-99BD-4FB7-978C-10C37F13F9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59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215-FA19-0A5B-A306-61CC2AAAB5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Basement Bat 892</a:t>
            </a:r>
            <a:br>
              <a:rPr lang="en-US" dirty="0"/>
            </a:br>
            <a:r>
              <a:rPr lang="en-US" dirty="0"/>
              <a:t>Storage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B9BF9-7CE4-240D-D207-6ECF83C169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29 Sept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14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81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0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35585EE1-4537-7DCF-0A70-6346408B2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" y="1436132"/>
            <a:ext cx="6319520" cy="4739640"/>
          </a:xfrm>
          <a:prstGeom prst="rect">
            <a:avLst/>
          </a:prstGeom>
        </p:spPr>
      </p:pic>
      <p:pic>
        <p:nvPicPr>
          <p:cNvPr id="5" name="Picture 4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7FEB947C-F8EC-68E9-4BD4-AA9171F88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660" y="976630"/>
            <a:ext cx="63500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12C85-7963-52F5-415C-F6A0D0DDD2F3}"/>
              </a:ext>
            </a:extLst>
          </p:cNvPr>
          <p:cNvSpPr txBox="1"/>
          <p:nvPr/>
        </p:nvSpPr>
        <p:spPr>
          <a:xfrm>
            <a:off x="720090" y="193040"/>
            <a:ext cx="185928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Shelf area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F359B-87E4-3861-F6A4-6C0F4CD38721}"/>
              </a:ext>
            </a:extLst>
          </p:cNvPr>
          <p:cNvSpPr txBox="1"/>
          <p:nvPr/>
        </p:nvSpPr>
        <p:spPr>
          <a:xfrm>
            <a:off x="6815455" y="5522575"/>
            <a:ext cx="290766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Large card boxes with foam to go except one box with foam filling . Box of cables filtered.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C49EE-D86B-2C73-A192-E38CC4BD745B}"/>
              </a:ext>
            </a:extLst>
          </p:cNvPr>
          <p:cNvSpPr txBox="1"/>
          <p:nvPr/>
        </p:nvSpPr>
        <p:spPr>
          <a:xfrm>
            <a:off x="3353515" y="605413"/>
            <a:ext cx="154622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4 Wiener fan units to go 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BAAAED-6C68-DC6B-9767-8E9EF422929C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126628" y="1251744"/>
            <a:ext cx="955277" cy="127809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CC387D2-9303-9BAA-B37E-25F6BE95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2" y="1879600"/>
            <a:ext cx="5378027" cy="4033520"/>
          </a:xfrm>
          <a:prstGeom prst="rect">
            <a:avLst/>
          </a:prstGeom>
        </p:spPr>
      </p:pic>
      <p:pic>
        <p:nvPicPr>
          <p:cNvPr id="7" name="Picture 6" descr="A picture containing text, indoor, oven, stove&#10;&#10;Description automatically generated">
            <a:extLst>
              <a:ext uri="{FF2B5EF4-FFF2-40B4-BE49-F238E27FC236}">
                <a16:creationId xmlns:a16="http://schemas.microsoft.com/office/drawing/2014/main" id="{F71030EC-51EF-2841-5C53-71F8DB7C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8" y="0"/>
            <a:ext cx="4358640" cy="3268980"/>
          </a:xfrm>
          <a:prstGeom prst="rect">
            <a:avLst/>
          </a:prstGeom>
        </p:spPr>
      </p:pic>
      <p:pic>
        <p:nvPicPr>
          <p:cNvPr id="9" name="Picture 8" descr="A picture containing text, indoor, monitor, electronics&#10;&#10;Description automatically generated">
            <a:extLst>
              <a:ext uri="{FF2B5EF4-FFF2-40B4-BE49-F238E27FC236}">
                <a16:creationId xmlns:a16="http://schemas.microsoft.com/office/drawing/2014/main" id="{A629795A-606D-92E7-22F1-F26C45CE3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3" y="3429000"/>
            <a:ext cx="4358640" cy="3268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758F01-5948-FA45-A1CE-ADFE73B85CF7}"/>
              </a:ext>
            </a:extLst>
          </p:cNvPr>
          <p:cNvSpPr txBox="1"/>
          <p:nvPr/>
        </p:nvSpPr>
        <p:spPr>
          <a:xfrm>
            <a:off x="2956560" y="944880"/>
            <a:ext cx="374057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The 4 Wiener fan units to go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1073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0218D-75C3-4342-0BB9-5418EB30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407920"/>
            <a:ext cx="5161280" cy="3870960"/>
          </a:xfrm>
          <a:prstGeom prst="rect">
            <a:avLst/>
          </a:prstGeom>
        </p:spPr>
      </p:pic>
      <p:pic>
        <p:nvPicPr>
          <p:cNvPr id="5" name="Picture 4" descr="A picture containing indoor, step, bathroom&#10;&#10;Description automatically generated">
            <a:extLst>
              <a:ext uri="{FF2B5EF4-FFF2-40B4-BE49-F238E27FC236}">
                <a16:creationId xmlns:a16="http://schemas.microsoft.com/office/drawing/2014/main" id="{F213F567-F99D-1748-EBDC-ED7AEF47A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217" y="813364"/>
            <a:ext cx="5793457" cy="4345093"/>
          </a:xfrm>
          <a:prstGeom prst="rect">
            <a:avLst/>
          </a:prstGeom>
        </p:spPr>
      </p:pic>
      <p:pic>
        <p:nvPicPr>
          <p:cNvPr id="7" name="Picture 6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AB35BFCC-5E7B-3A2E-D071-DD9E906F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t="28968" r="44345" b="31746"/>
          <a:stretch/>
        </p:blipFill>
        <p:spPr>
          <a:xfrm rot="5400000">
            <a:off x="3667973" y="198013"/>
            <a:ext cx="1598077" cy="1829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01D50-1294-55B2-8851-2F2497FF4E7F}"/>
              </a:ext>
            </a:extLst>
          </p:cNvPr>
          <p:cNvSpPr txBox="1"/>
          <p:nvPr/>
        </p:nvSpPr>
        <p:spPr>
          <a:xfrm>
            <a:off x="338667" y="243840"/>
            <a:ext cx="261789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Area in front of the shelving system</a:t>
            </a:r>
            <a:r>
              <a:rPr lang="en-US" dirty="0"/>
              <a:t>. 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7F9AD-0278-959E-580C-A1AC2A32FB0E}"/>
              </a:ext>
            </a:extLst>
          </p:cNvPr>
          <p:cNvCxnSpPr>
            <a:cxnSpLocks/>
          </p:cNvCxnSpPr>
          <p:nvPr/>
        </p:nvCxnSpPr>
        <p:spPr>
          <a:xfrm flipV="1">
            <a:off x="4104640" y="1310640"/>
            <a:ext cx="4185920" cy="14833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25152E-EC77-F364-834A-7DBD98416021}"/>
              </a:ext>
            </a:extLst>
          </p:cNvPr>
          <p:cNvCxnSpPr>
            <a:cxnSpLocks/>
          </p:cNvCxnSpPr>
          <p:nvPr/>
        </p:nvCxnSpPr>
        <p:spPr>
          <a:xfrm>
            <a:off x="4153643" y="3747910"/>
            <a:ext cx="5400143" cy="10882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A4C0D1-1E51-500D-8EBB-370C4E4ACFE5}"/>
              </a:ext>
            </a:extLst>
          </p:cNvPr>
          <p:cNvCxnSpPr>
            <a:stCxn id="7" idx="0"/>
          </p:cNvCxnSpPr>
          <p:nvPr/>
        </p:nvCxnSpPr>
        <p:spPr>
          <a:xfrm flipV="1">
            <a:off x="5381518" y="659338"/>
            <a:ext cx="2248642" cy="453182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0C1CF57-CDB2-3B73-04A5-C68787A3AA21}"/>
              </a:ext>
            </a:extLst>
          </p:cNvPr>
          <p:cNvSpPr txBox="1"/>
          <p:nvPr/>
        </p:nvSpPr>
        <p:spPr>
          <a:xfrm>
            <a:off x="5149321" y="5161324"/>
            <a:ext cx="2123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Aluminium</a:t>
            </a:r>
            <a:r>
              <a:rPr lang="en-US" dirty="0"/>
              <a:t> plates and frames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77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5258F4D-66C6-5A50-E5F0-C7706BEE4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890" y="1287780"/>
            <a:ext cx="5709920" cy="428244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E4CC3E8-B0CE-5EFB-5C1B-97BD1EB2F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0660" y="2119630"/>
            <a:ext cx="4602480" cy="3451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E7A8F-9B40-7CBB-C05F-D43AF8DE6092}"/>
              </a:ext>
            </a:extLst>
          </p:cNvPr>
          <p:cNvSpPr txBox="1"/>
          <p:nvPr/>
        </p:nvSpPr>
        <p:spPr>
          <a:xfrm>
            <a:off x="5817023" y="158541"/>
            <a:ext cx="304249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Area in front of the shelving system</a:t>
            </a:r>
            <a:r>
              <a:rPr lang="en-US" dirty="0"/>
              <a:t>. </a:t>
            </a:r>
            <a:r>
              <a:rPr lang="en-US" sz="2400" dirty="0"/>
              <a:t>bis.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AB6DB-E435-9858-CE12-D226817EFA3F}"/>
              </a:ext>
            </a:extLst>
          </p:cNvPr>
          <p:cNvSpPr txBox="1"/>
          <p:nvPr/>
        </p:nvSpPr>
        <p:spPr>
          <a:xfrm>
            <a:off x="5214831" y="3845559"/>
            <a:ext cx="2123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pile of </a:t>
            </a:r>
            <a:r>
              <a:rPr lang="en-US" dirty="0" err="1"/>
              <a:t>aluminium</a:t>
            </a:r>
            <a:r>
              <a:rPr lang="en-US" dirty="0"/>
              <a:t> plates or frames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56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cage, net&#10;&#10;Description automatically generated">
            <a:extLst>
              <a:ext uri="{FF2B5EF4-FFF2-40B4-BE49-F238E27FC236}">
                <a16:creationId xmlns:a16="http://schemas.microsoft.com/office/drawing/2014/main" id="{1AC01476-119B-FBB9-56CE-8C43EA44F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3250" y="2183131"/>
            <a:ext cx="4826000" cy="3619500"/>
          </a:xfrm>
          <a:prstGeom prst="rect">
            <a:avLst/>
          </a:prstGeom>
        </p:spPr>
      </p:pic>
      <p:pic>
        <p:nvPicPr>
          <p:cNvPr id="5" name="Picture 4" descr="A picture containing grate&#10;&#10;Description automatically generated">
            <a:extLst>
              <a:ext uri="{FF2B5EF4-FFF2-40B4-BE49-F238E27FC236}">
                <a16:creationId xmlns:a16="http://schemas.microsoft.com/office/drawing/2014/main" id="{91B21912-DD09-5D26-8DD9-5ED2B273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06" y="2479041"/>
            <a:ext cx="3454400" cy="2590800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F644B73-FE41-F0BD-85C8-EBA3575CB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1290" y="698500"/>
            <a:ext cx="4450080" cy="3337560"/>
          </a:xfrm>
          <a:prstGeom prst="rect">
            <a:avLst/>
          </a:prstGeom>
        </p:spPr>
      </p:pic>
      <p:pic>
        <p:nvPicPr>
          <p:cNvPr id="7" name="Picture 6" descr="A picture containing text, indoor, worktable, cluttered&#10;&#10;Description automatically generated">
            <a:extLst>
              <a:ext uri="{FF2B5EF4-FFF2-40B4-BE49-F238E27FC236}">
                <a16:creationId xmlns:a16="http://schemas.microsoft.com/office/drawing/2014/main" id="{CF1B5327-BD64-E60E-AD59-333F4F880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9571" y="2635250"/>
            <a:ext cx="4663440" cy="3497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456D2-98E6-76B9-47F3-3906DD9FB4B0}"/>
              </a:ext>
            </a:extLst>
          </p:cNvPr>
          <p:cNvSpPr txBox="1"/>
          <p:nvPr/>
        </p:nvSpPr>
        <p:spPr>
          <a:xfrm>
            <a:off x="2017183" y="243841"/>
            <a:ext cx="304249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Caged area in the middle of the building.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03F10-A4C5-0371-BA46-35B85EE1553C}"/>
              </a:ext>
            </a:extLst>
          </p:cNvPr>
          <p:cNvSpPr txBox="1"/>
          <p:nvPr/>
        </p:nvSpPr>
        <p:spPr>
          <a:xfrm>
            <a:off x="1263016" y="6104712"/>
            <a:ext cx="2123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Tooling to lift a TPC</a:t>
            </a:r>
          </a:p>
          <a:p>
            <a:r>
              <a:rPr lang="en-US" dirty="0"/>
              <a:t>Informed by Martin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AD7C3-0424-5051-3AC4-3279FC71EB94}"/>
              </a:ext>
            </a:extLst>
          </p:cNvPr>
          <p:cNvSpPr txBox="1"/>
          <p:nvPr/>
        </p:nvSpPr>
        <p:spPr>
          <a:xfrm>
            <a:off x="8700135" y="1251633"/>
            <a:ext cx="261302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Racks, PCs and crates</a:t>
            </a:r>
          </a:p>
        </p:txBody>
      </p:sp>
    </p:spTree>
    <p:extLst>
      <p:ext uri="{BB962C8B-B14F-4D97-AF65-F5344CB8AC3E}">
        <p14:creationId xmlns:p14="http://schemas.microsoft.com/office/powerpoint/2010/main" val="247276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vice, miller&#10;&#10;Description automatically generated">
            <a:extLst>
              <a:ext uri="{FF2B5EF4-FFF2-40B4-BE49-F238E27FC236}">
                <a16:creationId xmlns:a16="http://schemas.microsoft.com/office/drawing/2014/main" id="{AEBAAA9E-A3E8-8546-8EA8-5E8F186C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" y="1370330"/>
            <a:ext cx="3891280" cy="2918460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1A33AA9-E596-DCA2-8660-39254A597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908" y="2479251"/>
            <a:ext cx="4797213" cy="3597910"/>
          </a:xfrm>
          <a:prstGeom prst="rect">
            <a:avLst/>
          </a:prstGeom>
        </p:spPr>
      </p:pic>
      <p:pic>
        <p:nvPicPr>
          <p:cNvPr id="7" name="Picture 6" descr="A picture containing indoor, miller, control panel&#10;&#10;Description automatically generated">
            <a:extLst>
              <a:ext uri="{FF2B5EF4-FFF2-40B4-BE49-F238E27FC236}">
                <a16:creationId xmlns:a16="http://schemas.microsoft.com/office/drawing/2014/main" id="{5D8230C3-31E7-7F0D-2AAB-C180CA36F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3" b="31490"/>
          <a:stretch/>
        </p:blipFill>
        <p:spPr>
          <a:xfrm rot="10800000">
            <a:off x="6534150" y="114936"/>
            <a:ext cx="5339926" cy="2714623"/>
          </a:xfrm>
          <a:prstGeom prst="rect">
            <a:avLst/>
          </a:prstGeom>
        </p:spPr>
      </p:pic>
      <p:pic>
        <p:nvPicPr>
          <p:cNvPr id="9" name="Picture 8" descr="A picture containing text, indoor, miller&#10;&#10;Description automatically generated">
            <a:extLst>
              <a:ext uri="{FF2B5EF4-FFF2-40B4-BE49-F238E27FC236}">
                <a16:creationId xmlns:a16="http://schemas.microsoft.com/office/drawing/2014/main" id="{BB0EF0A2-723E-D03E-CC9A-B0E2A876C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5430" y="2902584"/>
            <a:ext cx="4389120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19921-E0EA-B55A-CE4B-CF1411ECC084}"/>
              </a:ext>
            </a:extLst>
          </p:cNvPr>
          <p:cNvSpPr txBox="1"/>
          <p:nvPr/>
        </p:nvSpPr>
        <p:spPr>
          <a:xfrm>
            <a:off x="2494703" y="114936"/>
            <a:ext cx="304249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Caged area in the middle of the building.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39D02-0577-D809-A705-310A40967030}"/>
              </a:ext>
            </a:extLst>
          </p:cNvPr>
          <p:cNvSpPr txBox="1"/>
          <p:nvPr/>
        </p:nvSpPr>
        <p:spPr>
          <a:xfrm>
            <a:off x="5904230" y="4452034"/>
            <a:ext cx="238167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  any of this belonging to  NA61/NA49 ?</a:t>
            </a:r>
          </a:p>
        </p:txBody>
      </p:sp>
    </p:spTree>
    <p:extLst>
      <p:ext uri="{BB962C8B-B14F-4D97-AF65-F5344CB8AC3E}">
        <p14:creationId xmlns:p14="http://schemas.microsoft.com/office/powerpoint/2010/main" val="258253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oven, stove, equipment&#10;&#10;Description automatically generated">
            <a:extLst>
              <a:ext uri="{FF2B5EF4-FFF2-40B4-BE49-F238E27FC236}">
                <a16:creationId xmlns:a16="http://schemas.microsoft.com/office/drawing/2014/main" id="{723B086A-3059-BCF8-3907-698EFD449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680"/>
            <a:ext cx="4307840" cy="3230880"/>
          </a:xfrm>
          <a:prstGeom prst="rect">
            <a:avLst/>
          </a:prstGeom>
        </p:spPr>
      </p:pic>
      <p:pic>
        <p:nvPicPr>
          <p:cNvPr id="5" name="Picture 4" descr="A picture containing text, computer, vending machine&#10;&#10;Description automatically generated">
            <a:extLst>
              <a:ext uri="{FF2B5EF4-FFF2-40B4-BE49-F238E27FC236}">
                <a16:creationId xmlns:a16="http://schemas.microsoft.com/office/drawing/2014/main" id="{9474A9D3-874C-955E-A006-9E450A6B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1" y="266700"/>
            <a:ext cx="3515360" cy="2636520"/>
          </a:xfrm>
          <a:prstGeom prst="rect">
            <a:avLst/>
          </a:prstGeom>
        </p:spPr>
      </p:pic>
      <p:pic>
        <p:nvPicPr>
          <p:cNvPr id="9" name="Picture 8" descr="A picture containing indoor, wall, messy, cluttered&#10;&#10;Description automatically generated">
            <a:extLst>
              <a:ext uri="{FF2B5EF4-FFF2-40B4-BE49-F238E27FC236}">
                <a16:creationId xmlns:a16="http://schemas.microsoft.com/office/drawing/2014/main" id="{B2DC8761-4697-4F3C-BEE5-F08F92143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0" y="3119119"/>
            <a:ext cx="4895849" cy="3671887"/>
          </a:xfrm>
          <a:prstGeom prst="rect">
            <a:avLst/>
          </a:prstGeom>
        </p:spPr>
      </p:pic>
      <p:pic>
        <p:nvPicPr>
          <p:cNvPr id="7" name="Picture 6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F5156364-2DD1-8924-F4C4-81A456106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8546" y="827193"/>
            <a:ext cx="4483947" cy="3362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197100-8B71-15D8-C292-C3E4B942E651}"/>
              </a:ext>
            </a:extLst>
          </p:cNvPr>
          <p:cNvSpPr txBox="1"/>
          <p:nvPr/>
        </p:nvSpPr>
        <p:spPr>
          <a:xfrm>
            <a:off x="726863" y="266699"/>
            <a:ext cx="304249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Caged area in the middle of the building.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E884A-1C6D-0EA6-2A93-F38F7FF906B8}"/>
              </a:ext>
            </a:extLst>
          </p:cNvPr>
          <p:cNvSpPr txBox="1"/>
          <p:nvPr/>
        </p:nvSpPr>
        <p:spPr>
          <a:xfrm>
            <a:off x="2578523" y="3710354"/>
            <a:ext cx="238167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  any of this belonging to  NA61/NA49 ?</a:t>
            </a:r>
          </a:p>
        </p:txBody>
      </p:sp>
    </p:spTree>
    <p:extLst>
      <p:ext uri="{BB962C8B-B14F-4D97-AF65-F5344CB8AC3E}">
        <p14:creationId xmlns:p14="http://schemas.microsoft.com/office/powerpoint/2010/main" val="47696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501D4-5214-39EA-6B8D-E30EFE12EF12}"/>
              </a:ext>
            </a:extLst>
          </p:cNvPr>
          <p:cNvSpPr txBox="1"/>
          <p:nvPr/>
        </p:nvSpPr>
        <p:spPr>
          <a:xfrm>
            <a:off x="660400" y="1554480"/>
            <a:ext cx="1066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		Conclusion</a:t>
            </a:r>
          </a:p>
          <a:p>
            <a:endParaRPr lang="en-US" dirty="0"/>
          </a:p>
          <a:p>
            <a:r>
              <a:rPr lang="en-US" dirty="0"/>
              <a:t>The shelving area of the archive area/room has been cleared as directed by Piotr</a:t>
            </a:r>
          </a:p>
          <a:p>
            <a:endParaRPr lang="en-US" dirty="0"/>
          </a:p>
          <a:p>
            <a:r>
              <a:rPr lang="en-US" dirty="0"/>
              <a:t>Please confirm the binning of the Wiener fan units.</a:t>
            </a:r>
          </a:p>
          <a:p>
            <a:endParaRPr lang="en-US" dirty="0"/>
          </a:p>
          <a:p>
            <a:r>
              <a:rPr lang="en-US" dirty="0"/>
              <a:t>There are 3 piles of </a:t>
            </a:r>
            <a:r>
              <a:rPr lang="en-US" dirty="0" err="1"/>
              <a:t>aluminium</a:t>
            </a:r>
            <a:r>
              <a:rPr lang="en-US" dirty="0"/>
              <a:t> plates  and frames in front of the shelving system. Should this be moved to more mechanical related storage on palettes ?</a:t>
            </a:r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dirty="0" err="1"/>
              <a:t>centre</a:t>
            </a:r>
            <a:r>
              <a:rPr lang="en-US" dirty="0"/>
              <a:t> of the building the fenced off area has plenty of material, racks </a:t>
            </a:r>
            <a:r>
              <a:rPr lang="en-US" dirty="0" err="1"/>
              <a:t>etc</a:t>
            </a:r>
            <a:r>
              <a:rPr lang="en-US" dirty="0"/>
              <a:t>, some belonging to NA61. To be decided.</a:t>
            </a:r>
          </a:p>
          <a:p>
            <a:endParaRPr lang="en-US" dirty="0"/>
          </a:p>
          <a:p>
            <a:r>
              <a:rPr lang="en-US" dirty="0"/>
              <a:t>Additional photos are here;</a:t>
            </a:r>
          </a:p>
          <a:p>
            <a:r>
              <a:rPr lang="en-US" dirty="0"/>
              <a:t>http://project-cms-rpc-endcap.web.cern.ch/rpc/Physics/Experiments/NA61/Storage/892/Basement/Photos/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2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250</Words>
  <Application>Microsoft Office PowerPoint</Application>
  <PresentationFormat>Widescreen</PresentationFormat>
  <Paragraphs>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Basement Bat 892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Basement Bat 892 Storage</dc:title>
  <dc:creator>Ian Crotty</dc:creator>
  <cp:lastModifiedBy>Ian Crotty</cp:lastModifiedBy>
  <cp:revision>11</cp:revision>
  <dcterms:created xsi:type="dcterms:W3CDTF">2022-09-29T10:13:33Z</dcterms:created>
  <dcterms:modified xsi:type="dcterms:W3CDTF">2022-09-30T11:20:25Z</dcterms:modified>
</cp:coreProperties>
</file>