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6" r:id="rId5"/>
    <p:sldId id="259" r:id="rId6"/>
    <p:sldId id="269" r:id="rId7"/>
    <p:sldId id="260" r:id="rId8"/>
    <p:sldId id="261" r:id="rId9"/>
    <p:sldId id="262" r:id="rId10"/>
    <p:sldId id="270" r:id="rId11"/>
    <p:sldId id="263" r:id="rId12"/>
    <p:sldId id="264" r:id="rId13"/>
    <p:sldId id="265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2" r:id="rId22"/>
    <p:sldId id="278" r:id="rId23"/>
    <p:sldId id="279" r:id="rId24"/>
    <p:sldId id="280" r:id="rId25"/>
    <p:sldId id="281" r:id="rId26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EC055-15BE-3FD6-5D8A-873E2C3EB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461D3-760B-2CFC-FD05-AFF9D4B93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6BF89-4D5C-E1CC-E575-CFDC5C98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26BF-BCE8-8158-06AF-6BA34462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61E09-3618-3CC0-3531-357A71D6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0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952E8-A17B-8C7D-5EA5-DF1083B63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4A3D0-7FDC-D334-AA0E-63C7EB687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02F39-34F0-6513-954C-A2D4B8DB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A611C-A5F8-C03D-7325-A22D6967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E69DD-16AC-1167-D824-50C65F2B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63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69D957-FE77-91FE-789F-81D2067DB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20598-A90A-45CD-C268-9D21E273F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833DA-FABB-45CE-0A14-86A64E63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6BCA7-B5C3-A5F2-CDBE-DB2D4B26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5F0F2-D50F-6B0D-B533-07EB1748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9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59D3-EB33-71E5-11E4-307C88A73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95744-5597-5528-080E-01C6A8E3E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DE8B6-C67A-1547-B137-CC0D34A9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AF0C6-D59F-D3D4-BE4A-F0356465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41FB8-793C-9157-D662-B9FB759F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70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3034-FBA2-BF24-2604-D372BF2B5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EA905-77F4-98DC-B390-B404147E4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5BEC8-3EDC-9B8E-EACD-54148CA6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96857-2545-DC76-A544-6A52802A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D566E-4977-E7CA-3DE2-6FF2BD8F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2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85C41-2A51-B42D-56A1-F71E0E63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1A350-B761-959C-8FE4-2EF08A045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23BB3-53F0-CEE9-BE7F-823384B4E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C7056-918D-4991-C0B1-BA391937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5387C-EB89-B435-7134-C32BCE50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73DB7-68C0-0413-9E1A-38CFA46C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64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E2D2-440C-815B-7EA8-071B5BCBE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BCA88-0035-DD9D-0004-D5E2EA4F5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DF47C-28BD-7EFA-E650-EB9C670A9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D1D81-580E-5193-D668-0CA60DC9E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3E41E9-2A9F-9663-EFCC-2DD3F1F3DE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61F5B3-B101-852E-9E06-59495FBB1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9091B-6A82-D574-D848-47AAE3D5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691A6-13B9-D589-59CC-C84EED8F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A21F-7D7B-3DFA-5187-CDC65F83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2C3A1-EFA8-FA29-9F4A-A29EC2CC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FD255-8221-2178-4D39-28B42456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00CF2-2213-95ED-B292-AFBC5B12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60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7683F-A3E6-ED1E-BBBF-549840FE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DC211-4045-684D-8058-05A5AFE4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5E5DC-B362-33D1-9E0A-4E72E92C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4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D26A-E2AB-D63C-48BF-D70D6B7C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2AAB5-BDFF-F059-8AB5-EDA40D585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1DD0D-E193-53B2-C41E-CE2D29279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60014-6BF7-AF31-9A08-3C35CFD3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F18B8-D04B-290C-A4E2-E30E7FE1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8D0E9-6991-0FB2-5386-1EFD561F1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8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6804-BB8B-74D4-5BFB-137EA40A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23623-86C0-5764-FD52-F0A692D41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E4A8D-EEF9-08F7-AC8A-9DF4C5FAE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C143A-62C7-E887-2A3B-29E3A12D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50494-DCDB-223C-9F97-F614026E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A083A-F8C5-7226-622E-BDB43888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77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27FB33-72C0-6D3A-AB3E-6A09DA550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AEB96-748D-6829-1E78-E670AD405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9BE2F-6277-A8FB-2AB0-5221B574F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626FB-D373-821B-BE74-BBC0758D5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0C67-2D34-C1E5-57F8-0C69A0538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9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mm.cern.ch/owa/redir.aspx?C=pZOXEJqQVxedErSfKq-Cv0W8y7ge4aEYq9g-J2ccM2ZgX8ZoOXbaCA..&amp;URL=https%3a%2f%2fespace.cern.ch%2fproject-space-management-LS2%2f_layouts%2f15%2fstart.aspx%23%2fLists%2fStorage%2520%2520After%2520LS2%2520%2520List%2520of%2520equipment%2fAllItems.aspx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auth/NA61/WebHome" TargetMode="External"/><Relationship Id="rId2" Type="http://schemas.openxmlformats.org/officeDocument/2006/relationships/hyperlink" Target="https://twicki.cern.ch/twicki/bin/viewauth/NA61/EquipementStorag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mm.cern.ch/owa/redir.aspx?C=pZOXEJqQVxedErSfKq-Cv0W8y7ge4aEYq9g-J2ccM2ZgX8ZoOXbaCA..&amp;URL=https%3a%2f%2fespace.cern.ch%2fproject-space-management-LS2%2f_layouts%2f15%2fstart.aspx%23%2fLists%2fStorage%2520%2520After%2520LS2%2520%2520List%2520of%2520equipment%2fAllItems.aspx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E0A09-E4D1-DA3B-C4ED-2D8DF97C9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en-US" dirty="0"/>
              <a:t>NA61 storage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AD29F-9960-2130-3A2F-E0D8A63FC8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Martin &amp; Ian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00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676A49-C2DD-D24F-D300-A49B841C4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949"/>
            <a:ext cx="12192000" cy="65534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7BDA409-89FE-4DAE-267E-B390C3AFC00A}"/>
              </a:ext>
            </a:extLst>
          </p:cNvPr>
          <p:cNvSpPr/>
          <p:nvPr/>
        </p:nvSpPr>
        <p:spPr>
          <a:xfrm>
            <a:off x="304801" y="4918841"/>
            <a:ext cx="9459310" cy="8503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23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F9781-A5B1-623B-160E-FAB1D492D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13B701-0FF4-4773-1313-3B4869F50C09}"/>
              </a:ext>
            </a:extLst>
          </p:cNvPr>
          <p:cNvSpPr txBox="1"/>
          <p:nvPr/>
        </p:nvSpPr>
        <p:spPr>
          <a:xfrm>
            <a:off x="7359650" y="1994019"/>
            <a:ext cx="1631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CR-083443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7E4068-83E9-39D6-A576-B77FE518FE12}"/>
              </a:ext>
            </a:extLst>
          </p:cNvPr>
          <p:cNvSpPr txBox="1"/>
          <p:nvPr/>
        </p:nvSpPr>
        <p:spPr>
          <a:xfrm>
            <a:off x="5994400" y="5226596"/>
            <a:ext cx="619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From :</a:t>
            </a:r>
          </a:p>
          <a:p>
            <a:r>
              <a:rPr lang="en-GB" dirty="0"/>
              <a:t>879-R-001 NON DEFINIE PREVESSIN</a:t>
            </a:r>
          </a:p>
          <a:p>
            <a:r>
              <a:rPr lang="en-GB" dirty="0"/>
              <a:t>To *:</a:t>
            </a:r>
          </a:p>
          <a:p>
            <a:r>
              <a:rPr lang="en-GB" dirty="0"/>
              <a:t>887-1-202 COULOIR / DEGAGEMENT PREVESSIN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72F280-69D0-67B2-E4C5-C2413EE54389}"/>
              </a:ext>
            </a:extLst>
          </p:cNvPr>
          <p:cNvSpPr/>
          <p:nvPr/>
        </p:nvSpPr>
        <p:spPr>
          <a:xfrm>
            <a:off x="5801709" y="5826760"/>
            <a:ext cx="5076497" cy="8503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24ED9C-6CD2-E0F1-642E-D3A44CD83F67}"/>
              </a:ext>
            </a:extLst>
          </p:cNvPr>
          <p:cNvSpPr txBox="1"/>
          <p:nvPr/>
        </p:nvSpPr>
        <p:spPr>
          <a:xfrm>
            <a:off x="8175625" y="6336389"/>
            <a:ext cx="29260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is on the first floor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017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0AD032-5834-0DF9-AF02-0075988DBD0B}"/>
              </a:ext>
            </a:extLst>
          </p:cNvPr>
          <p:cNvSpPr txBox="1"/>
          <p:nvPr/>
        </p:nvSpPr>
        <p:spPr>
          <a:xfrm>
            <a:off x="4287520" y="1930400"/>
            <a:ext cx="290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3 </a:t>
            </a:r>
            <a:r>
              <a:rPr lang="en-US" dirty="0" err="1"/>
              <a:t>attepts</a:t>
            </a:r>
            <a:r>
              <a:rPr lang="en-US" dirty="0"/>
              <a:t> it was done by Christian </a:t>
            </a:r>
            <a:r>
              <a:rPr lang="en-US" dirty="0" err="1"/>
              <a:t>lacroix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97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4BB0DD-14AA-0C07-05A9-C15D4FF6C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061A5C9-0268-2B04-325D-6C6628387728}"/>
              </a:ext>
            </a:extLst>
          </p:cNvPr>
          <p:cNvSpPr/>
          <p:nvPr/>
        </p:nvSpPr>
        <p:spPr>
          <a:xfrm>
            <a:off x="284829" y="1336040"/>
            <a:ext cx="8412131" cy="8503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69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67B6D-974B-20C5-C31D-18B4950FA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087723-7198-9D60-E573-769DA19EED80}"/>
              </a:ext>
            </a:extLst>
          </p:cNvPr>
          <p:cNvSpPr/>
          <p:nvPr/>
        </p:nvSpPr>
        <p:spPr>
          <a:xfrm>
            <a:off x="4927600" y="2875279"/>
            <a:ext cx="1412240" cy="109664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72026-C645-0F0D-5B98-C5E756239D91}"/>
              </a:ext>
            </a:extLst>
          </p:cNvPr>
          <p:cNvSpPr txBox="1"/>
          <p:nvPr/>
        </p:nvSpPr>
        <p:spPr>
          <a:xfrm>
            <a:off x="7924800" y="4155440"/>
            <a:ext cx="360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EHN1 = 887 not 879</a:t>
            </a:r>
          </a:p>
          <a:p>
            <a:r>
              <a:rPr lang="en-US" dirty="0"/>
              <a:t>So now where is it and if in 879 where ? Can it be </a:t>
            </a:r>
            <a:r>
              <a:rPr lang="en-US" dirty="0" err="1"/>
              <a:t>located.Need</a:t>
            </a:r>
            <a:r>
              <a:rPr lang="en-US" dirty="0"/>
              <a:t> Photo</a:t>
            </a:r>
          </a:p>
          <a:p>
            <a:r>
              <a:rPr lang="en-US" dirty="0"/>
              <a:t>Notice there is no record of it leaving 879….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905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183C96-6D0C-ABB1-B545-5977B48A6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EB9DA6C-FA2F-CED2-D482-A63726CA95F4}"/>
              </a:ext>
            </a:extLst>
          </p:cNvPr>
          <p:cNvSpPr/>
          <p:nvPr/>
        </p:nvSpPr>
        <p:spPr>
          <a:xfrm>
            <a:off x="1282262" y="4336217"/>
            <a:ext cx="9764110" cy="109664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107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C83C7B-A058-9FCC-90D2-BB47F53B9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B13881-79CE-D492-0D28-B5A8568E1B7F}"/>
              </a:ext>
            </a:extLst>
          </p:cNvPr>
          <p:cNvSpPr txBox="1"/>
          <p:nvPr/>
        </p:nvSpPr>
        <p:spPr>
          <a:xfrm>
            <a:off x="6990782" y="5037608"/>
            <a:ext cx="361555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Address EHN1 1-202</a:t>
            </a:r>
          </a:p>
          <a:p>
            <a:r>
              <a:rPr lang="en-US" dirty="0"/>
              <a:t>Is not found .But 1-202 is next to and above the Buffer zone.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529CF4-0274-EF92-F489-B9153067DE28}"/>
              </a:ext>
            </a:extLst>
          </p:cNvPr>
          <p:cNvSpPr/>
          <p:nvPr/>
        </p:nvSpPr>
        <p:spPr>
          <a:xfrm>
            <a:off x="3718560" y="5684077"/>
            <a:ext cx="975360" cy="55372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49C76D-316E-4BC2-2779-1E01C19058F2}"/>
              </a:ext>
            </a:extLst>
          </p:cNvPr>
          <p:cNvSpPr/>
          <p:nvPr/>
        </p:nvSpPr>
        <p:spPr>
          <a:xfrm>
            <a:off x="8554720" y="2539999"/>
            <a:ext cx="965200" cy="55372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829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3AE772-8519-C7F6-061F-7C793A6C8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A02A989-F30A-2F58-3767-8D5C477D1BFE}"/>
              </a:ext>
            </a:extLst>
          </p:cNvPr>
          <p:cNvSpPr/>
          <p:nvPr/>
        </p:nvSpPr>
        <p:spPr>
          <a:xfrm>
            <a:off x="8112235" y="4824247"/>
            <a:ext cx="1042276" cy="50449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D8833-2670-EFFE-ADD5-F6EC2721E003}"/>
              </a:ext>
            </a:extLst>
          </p:cNvPr>
          <p:cNvSpPr txBox="1"/>
          <p:nvPr/>
        </p:nvSpPr>
        <p:spPr>
          <a:xfrm>
            <a:off x="8827135" y="2808605"/>
            <a:ext cx="212407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887/1-202</a:t>
            </a:r>
          </a:p>
          <a:p>
            <a:r>
              <a:rPr lang="en-US" dirty="0"/>
              <a:t>Is here near the coffee </a:t>
            </a:r>
            <a:r>
              <a:rPr lang="en-US" dirty="0" err="1"/>
              <a:t>mchines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083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13778C-33FE-C703-0DA2-DF5EF9E3B279}"/>
              </a:ext>
            </a:extLst>
          </p:cNvPr>
          <p:cNvSpPr txBox="1"/>
          <p:nvPr/>
        </p:nvSpPr>
        <p:spPr>
          <a:xfrm>
            <a:off x="3563007" y="1355834"/>
            <a:ext cx="37206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writing an address into the CERN map the following format is required</a:t>
            </a:r>
          </a:p>
          <a:p>
            <a:endParaRPr lang="en-US" dirty="0"/>
          </a:p>
          <a:p>
            <a:r>
              <a:rPr lang="en-GB" dirty="0"/>
              <a:t>887/R-C37</a:t>
            </a:r>
          </a:p>
          <a:p>
            <a:r>
              <a:rPr lang="en-GB" dirty="0"/>
              <a:t>Or</a:t>
            </a:r>
          </a:p>
          <a:p>
            <a:r>
              <a:rPr lang="en-GB" dirty="0"/>
              <a:t>887/1-202</a:t>
            </a:r>
          </a:p>
        </p:txBody>
      </p:sp>
    </p:spTree>
    <p:extLst>
      <p:ext uri="{BB962C8B-B14F-4D97-AF65-F5344CB8AC3E}">
        <p14:creationId xmlns:p14="http://schemas.microsoft.com/office/powerpoint/2010/main" val="1825698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46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3149CD-3047-1983-7B08-F78FD9894273}"/>
              </a:ext>
            </a:extLst>
          </p:cNvPr>
          <p:cNvSpPr txBox="1"/>
          <p:nvPr/>
        </p:nvSpPr>
        <p:spPr>
          <a:xfrm>
            <a:off x="180975" y="1487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2"/>
              </a:rPr>
              <a:t>1b -Storage LS3 - List of equipment - 1-All Items (cern.ch)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8FDAE-7BB7-52D3-133C-149616C6F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240" y="911386"/>
            <a:ext cx="10779760" cy="57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9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25"/>
            <a:ext cx="12173647" cy="65940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83825" y="1293614"/>
            <a:ext cx="5994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https://twiki.cern.ch/twiki/bin/view/NA61/EquipmentStorage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8880865" y="1897305"/>
            <a:ext cx="19607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Buildings: 879, </a:t>
            </a:r>
            <a:r>
              <a:rPr lang="en-GB" dirty="0" smtClean="0"/>
              <a:t>955</a:t>
            </a:r>
          </a:p>
          <a:p>
            <a:r>
              <a:rPr lang="en-GB" dirty="0"/>
              <a:t> 887/R-B57</a:t>
            </a:r>
          </a:p>
          <a:p>
            <a:r>
              <a:rPr lang="en-GB" dirty="0"/>
              <a:t>892/S-B10</a:t>
            </a:r>
          </a:p>
        </p:txBody>
      </p:sp>
    </p:spTree>
    <p:extLst>
      <p:ext uri="{BB962C8B-B14F-4D97-AF65-F5344CB8AC3E}">
        <p14:creationId xmlns:p14="http://schemas.microsoft.com/office/powerpoint/2010/main" val="2428044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3658" y="2413338"/>
            <a:ext cx="10607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Buildings: 879, 955 To get a list go to page: https://found.cern.ch/found/owa/Found$.Startup click on "Stock SPS", "</a:t>
            </a:r>
            <a:r>
              <a:rPr lang="en-GB" dirty="0" err="1"/>
              <a:t>Listes</a:t>
            </a:r>
            <a:r>
              <a:rPr lang="en-GB" dirty="0"/>
              <a:t>" and select responsible names from the experiment:</a:t>
            </a:r>
          </a:p>
          <a:p>
            <a:r>
              <a:rPr lang="en-GB" dirty="0"/>
              <a:t>ADUSZKIEWICZ</a:t>
            </a:r>
          </a:p>
          <a:p>
            <a:r>
              <a:rPr lang="en-GB" dirty="0"/>
              <a:t>WENSVEEN</a:t>
            </a:r>
          </a:p>
          <a:p>
            <a:r>
              <a:rPr lang="en-GB" dirty="0" smtClean="0"/>
              <a:t>ZIMMERMAN</a:t>
            </a:r>
          </a:p>
          <a:p>
            <a:endParaRPr lang="en-GB" dirty="0"/>
          </a:p>
          <a:p>
            <a:r>
              <a:rPr lang="en-GB" dirty="0"/>
              <a:t>https://found.cern.ch/found/owa/Found$.Startup</a:t>
            </a:r>
          </a:p>
        </p:txBody>
      </p:sp>
    </p:spTree>
    <p:extLst>
      <p:ext uri="{BB962C8B-B14F-4D97-AF65-F5344CB8AC3E}">
        <p14:creationId xmlns:p14="http://schemas.microsoft.com/office/powerpoint/2010/main" val="1799336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08447" cy="6558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2857" y="492822"/>
            <a:ext cx="4879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https://found.cern.ch/found/owa/Found$.Startup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695" t="15218" r="26739" b="62288"/>
          <a:stretch/>
        </p:blipFill>
        <p:spPr>
          <a:xfrm>
            <a:off x="2053243" y="3279371"/>
            <a:ext cx="9775685" cy="222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78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0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716" t="25099" r="24883" b="13707"/>
          <a:stretch/>
        </p:blipFill>
        <p:spPr>
          <a:xfrm>
            <a:off x="545869" y="2373130"/>
            <a:ext cx="7475913" cy="44728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62207" y="4688377"/>
            <a:ext cx="1429789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Movements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73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199"/>
            <a:ext cx="12151929" cy="6582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4182" b="60412"/>
          <a:stretch/>
        </p:blipFill>
        <p:spPr>
          <a:xfrm>
            <a:off x="0" y="2462106"/>
            <a:ext cx="11133745" cy="31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0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90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22E5E-59AA-9F89-514A-DFF294D604F5}"/>
              </a:ext>
            </a:extLst>
          </p:cNvPr>
          <p:cNvSpPr txBox="1"/>
          <p:nvPr/>
        </p:nvSpPr>
        <p:spPr>
          <a:xfrm>
            <a:off x="1862137" y="791260"/>
            <a:ext cx="84677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FLEX</a:t>
            </a:r>
          </a:p>
          <a:p>
            <a:r>
              <a:rPr lang="en-GB" dirty="0"/>
              <a:t>Bat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May 166696</a:t>
            </a:r>
          </a:p>
          <a:p>
            <a:r>
              <a:rPr lang="en-GB" dirty="0"/>
              <a:t>Elsa Clerc 161825</a:t>
            </a:r>
          </a:p>
          <a:p>
            <a:endParaRPr lang="en-GB" dirty="0"/>
          </a:p>
          <a:p>
            <a:r>
              <a:rPr lang="en-GB" dirty="0"/>
              <a:t>Eric Halbert 166502. I think he has built the system.</a:t>
            </a:r>
          </a:p>
          <a:p>
            <a:endParaRPr lang="en-GB" dirty="0"/>
          </a:p>
          <a:p>
            <a:r>
              <a:rPr lang="en-GB" dirty="0"/>
              <a:t>Paula </a:t>
            </a:r>
            <a:r>
              <a:rPr lang="en-GB" dirty="0" smtClean="0"/>
              <a:t>Barrier ?? In an email ?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What is extant with NA61</a:t>
            </a:r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twicki.cern.ch/twicki/bin/viewauth/NA61/EquipementStorage</a:t>
            </a:r>
            <a:r>
              <a:rPr lang="en-GB" dirty="0" smtClean="0"/>
              <a:t> (</a:t>
            </a:r>
            <a:r>
              <a:rPr lang="en-GB" dirty="0" smtClean="0">
                <a:solidFill>
                  <a:srgbClr val="FF0000"/>
                </a:solidFill>
              </a:rPr>
              <a:t>does not work ??)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twiki.cern.ch/twiki/bin/viewauth/NA61/WebHome</a:t>
            </a:r>
            <a:endParaRPr lang="en-GB" dirty="0" smtClean="0"/>
          </a:p>
          <a:p>
            <a:r>
              <a:rPr lang="en-GB" dirty="0"/>
              <a:t>https://twiki.cern.ch/twiki/bin/view/NA61/EquipmentStorage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https</a:t>
            </a:r>
            <a:r>
              <a:rPr lang="en-GB" dirty="0"/>
              <a:t>://espace.cern.ch/cmms-service/Pages/EAM%20Tools.aspx</a:t>
            </a:r>
          </a:p>
        </p:txBody>
      </p:sp>
    </p:spTree>
    <p:extLst>
      <p:ext uri="{BB962C8B-B14F-4D97-AF65-F5344CB8AC3E}">
        <p14:creationId xmlns:p14="http://schemas.microsoft.com/office/powerpoint/2010/main" val="376972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3149CD-3047-1983-7B08-F78FD9894273}"/>
              </a:ext>
            </a:extLst>
          </p:cNvPr>
          <p:cNvSpPr txBox="1"/>
          <p:nvPr/>
        </p:nvSpPr>
        <p:spPr>
          <a:xfrm>
            <a:off x="180975" y="1487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  <a:latin typeface="Calibri" panose="020F0502020204030204" pitchFamily="34" charset="0"/>
                <a:hlinkClick r:id="rId2"/>
              </a:rPr>
              <a:t>1b -Storage LS3 - List of equipment - 1-All Items (cern.ch)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8FDAE-7BB7-52D3-133C-149616C6F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240" y="911386"/>
            <a:ext cx="10779760" cy="57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9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B24AF0-39BB-D38C-9F5E-5AB741600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7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44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698E82-E2EA-9A23-170B-90F1501AFD22}"/>
              </a:ext>
            </a:extLst>
          </p:cNvPr>
          <p:cNvSpPr txBox="1"/>
          <p:nvPr/>
        </p:nvSpPr>
        <p:spPr>
          <a:xfrm>
            <a:off x="257175" y="787628"/>
            <a:ext cx="12192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Automatic reply: Ian Crotty wants to access 'Space management and logistics'</a:t>
            </a:r>
          </a:p>
          <a:p>
            <a:r>
              <a:rPr lang="en-GB" dirty="0" err="1">
                <a:solidFill>
                  <a:srgbClr val="FF0000"/>
                </a:solidFill>
              </a:rPr>
              <a:t>Germana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Riddone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Sent:	04 August 2022 10:08</a:t>
            </a:r>
          </a:p>
          <a:p>
            <a:r>
              <a:rPr lang="en-GB" dirty="0"/>
              <a:t>To:	</a:t>
            </a:r>
          </a:p>
          <a:p>
            <a:r>
              <a:rPr lang="en-GB" dirty="0"/>
              <a:t>Ian Crotty</a:t>
            </a:r>
          </a:p>
          <a:p>
            <a:r>
              <a:rPr lang="en-GB" dirty="0"/>
              <a:t>I am currently on holidays and I will be back to CERN on 22 August. </a:t>
            </a:r>
          </a:p>
          <a:p>
            <a:r>
              <a:rPr lang="en-GB" dirty="0"/>
              <a:t>I will answer to your email as soon as possible.</a:t>
            </a:r>
          </a:p>
          <a:p>
            <a:r>
              <a:rPr lang="en-GB" dirty="0"/>
              <a:t>For questions on collaborations, please contact P. </a:t>
            </a:r>
            <a:r>
              <a:rPr lang="en-GB" dirty="0" err="1"/>
              <a:t>Barrière</a:t>
            </a:r>
            <a:r>
              <a:rPr lang="en-GB" dirty="0"/>
              <a:t>.</a:t>
            </a:r>
          </a:p>
          <a:p>
            <a:r>
              <a:rPr lang="en-GB" dirty="0"/>
              <a:t>For questions on FAIR at B180, please contact M. </a:t>
            </a:r>
            <a:r>
              <a:rPr lang="en-GB" dirty="0" err="1"/>
              <a:t>Charrondiere</a:t>
            </a:r>
            <a:r>
              <a:rPr lang="en-GB" dirty="0"/>
              <a:t>.</a:t>
            </a:r>
          </a:p>
          <a:p>
            <a:r>
              <a:rPr lang="en-GB" dirty="0"/>
              <a:t>For questions on HFM, please contact N. Tara.</a:t>
            </a:r>
          </a:p>
          <a:p>
            <a:r>
              <a:rPr lang="en-GB" dirty="0"/>
              <a:t>For questions on Graduate program - Origin, please contact A. </a:t>
            </a:r>
            <a:r>
              <a:rPr lang="en-GB" dirty="0" err="1"/>
              <a:t>Cardinaux</a:t>
            </a:r>
            <a:r>
              <a:rPr lang="en-GB" dirty="0"/>
              <a:t> and C. </a:t>
            </a:r>
            <a:r>
              <a:rPr lang="en-GB" dirty="0" err="1"/>
              <a:t>Hervet</a:t>
            </a:r>
            <a:r>
              <a:rPr lang="en-GB" dirty="0"/>
              <a:t> via the generic email box: ORIGIN.GP@cern.ch.</a:t>
            </a:r>
          </a:p>
          <a:p>
            <a:r>
              <a:rPr lang="en-GB" dirty="0"/>
              <a:t>For questions on AFC-2022-2, please contact A. </a:t>
            </a:r>
            <a:r>
              <a:rPr lang="en-GB" dirty="0" err="1"/>
              <a:t>Cardinaux</a:t>
            </a:r>
            <a:r>
              <a:rPr lang="en-GB" dirty="0"/>
              <a:t>.</a:t>
            </a:r>
          </a:p>
          <a:p>
            <a:r>
              <a:rPr lang="en-GB" dirty="0"/>
              <a:t>For questions on TTE-2022-3, please contact C. </a:t>
            </a:r>
            <a:r>
              <a:rPr lang="en-GB" dirty="0" err="1"/>
              <a:t>Hervet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Best regards,</a:t>
            </a:r>
          </a:p>
          <a:p>
            <a:r>
              <a:rPr lang="en-GB" dirty="0" err="1"/>
              <a:t>Germana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72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5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B55C69-9975-BA81-946A-794841DEEDDC}"/>
              </a:ext>
            </a:extLst>
          </p:cNvPr>
          <p:cNvSpPr txBox="1"/>
          <p:nvPr/>
        </p:nvSpPr>
        <p:spPr>
          <a:xfrm>
            <a:off x="2847974" y="2876550"/>
            <a:ext cx="726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case of the NA61 target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29342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20237</TotalTime>
  <Words>389</Words>
  <Application>Microsoft Office PowerPoint</Application>
  <PresentationFormat>Widescreen</PresentationFormat>
  <Paragraphs>72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NA61 storage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NA61 storage</dc:title>
  <dc:creator>Ian Crotty</dc:creator>
  <cp:lastModifiedBy>Ian Crotty</cp:lastModifiedBy>
  <cp:revision>34</cp:revision>
  <cp:lastPrinted>2022-09-02T14:14:34Z</cp:lastPrinted>
  <dcterms:created xsi:type="dcterms:W3CDTF">2022-08-04T15:35:50Z</dcterms:created>
  <dcterms:modified xsi:type="dcterms:W3CDTF">2022-09-09T14:16:28Z</dcterms:modified>
</cp:coreProperties>
</file>