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E991-982F-4E1B-8EF6-8B864A77B4E6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25B-F182-48AD-97EA-F2581909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44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E991-982F-4E1B-8EF6-8B864A77B4E6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25B-F182-48AD-97EA-F2581909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19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E991-982F-4E1B-8EF6-8B864A77B4E6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25B-F182-48AD-97EA-F2581909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0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E991-982F-4E1B-8EF6-8B864A77B4E6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25B-F182-48AD-97EA-F2581909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1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E991-982F-4E1B-8EF6-8B864A77B4E6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25B-F182-48AD-97EA-F2581909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8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E991-982F-4E1B-8EF6-8B864A77B4E6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25B-F182-48AD-97EA-F2581909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4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E991-982F-4E1B-8EF6-8B864A77B4E6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25B-F182-48AD-97EA-F2581909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46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E991-982F-4E1B-8EF6-8B864A77B4E6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25B-F182-48AD-97EA-F2581909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87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E991-982F-4E1B-8EF6-8B864A77B4E6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25B-F182-48AD-97EA-F2581909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53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E991-982F-4E1B-8EF6-8B864A77B4E6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25B-F182-48AD-97EA-F2581909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6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E991-982F-4E1B-8EF6-8B864A77B4E6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525B-F182-48AD-97EA-F2581909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0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CE991-982F-4E1B-8EF6-8B864A77B4E6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525B-F182-48AD-97EA-F2581909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21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LV cables and Ground straps</a:t>
            </a:r>
            <a:br>
              <a:rPr lang="en-GB" dirty="0" smtClean="0"/>
            </a:br>
            <a:r>
              <a:rPr lang="en-GB" dirty="0" smtClean="0"/>
              <a:t>CR-140797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17 Nov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99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166255"/>
            <a:ext cx="8495607" cy="6371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5591" r="27116" b="32087"/>
          <a:stretch/>
        </p:blipFill>
        <p:spPr>
          <a:xfrm>
            <a:off x="7797339" y="3466406"/>
            <a:ext cx="2427316" cy="1787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14996" y="569168"/>
            <a:ext cx="258458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Name plates are now attached to each end of the palette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59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1591" y="1037936"/>
            <a:ext cx="6341691" cy="4756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3" y="989214"/>
            <a:ext cx="6483927" cy="4862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4898" y="245224"/>
            <a:ext cx="232756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Braid ground straps</a:t>
            </a:r>
          </a:p>
          <a:p>
            <a:r>
              <a:rPr lang="en-GB" dirty="0" smtClean="0"/>
              <a:t>160A 25mm2</a:t>
            </a:r>
          </a:p>
          <a:p>
            <a:r>
              <a:rPr lang="en-GB" dirty="0" smtClean="0"/>
              <a:t>L= 230-330mm in 22 boxes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10139" y="531845"/>
            <a:ext cx="231399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LV cable SCEM 04.08.61.935.8 with lugs &amp; short lengths without lugs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16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9" y="1642188"/>
            <a:ext cx="4914123" cy="3685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17" y="1553547"/>
            <a:ext cx="5150497" cy="38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7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8624" y="1173325"/>
            <a:ext cx="6400800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66" y="587829"/>
            <a:ext cx="5896947" cy="442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0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LV cables and Ground straps CR-140797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 cables and Ground straps</dc:title>
  <dc:creator>Ian Crotty</dc:creator>
  <cp:lastModifiedBy>Ian Crotty</cp:lastModifiedBy>
  <cp:revision>12</cp:revision>
  <dcterms:created xsi:type="dcterms:W3CDTF">2022-11-17T17:11:59Z</dcterms:created>
  <dcterms:modified xsi:type="dcterms:W3CDTF">2022-11-17T17:34:58Z</dcterms:modified>
</cp:coreProperties>
</file>