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9A5A-D03A-48F8-84FF-EB45B92E8BB1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F482-9424-44BA-A23E-6DE58F11B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57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9A5A-D03A-48F8-84FF-EB45B92E8BB1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F482-9424-44BA-A23E-6DE58F11B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775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9A5A-D03A-48F8-84FF-EB45B92E8BB1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F482-9424-44BA-A23E-6DE58F11B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28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9A5A-D03A-48F8-84FF-EB45B92E8BB1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F482-9424-44BA-A23E-6DE58F11B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89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9A5A-D03A-48F8-84FF-EB45B92E8BB1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F482-9424-44BA-A23E-6DE58F11B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512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9A5A-D03A-48F8-84FF-EB45B92E8BB1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F482-9424-44BA-A23E-6DE58F11B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274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9A5A-D03A-48F8-84FF-EB45B92E8BB1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F482-9424-44BA-A23E-6DE58F11B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1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9A5A-D03A-48F8-84FF-EB45B92E8BB1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F482-9424-44BA-A23E-6DE58F11B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151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9A5A-D03A-48F8-84FF-EB45B92E8BB1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F482-9424-44BA-A23E-6DE58F11B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02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9A5A-D03A-48F8-84FF-EB45B92E8BB1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F482-9424-44BA-A23E-6DE58F11B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340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9A5A-D03A-48F8-84FF-EB45B92E8BB1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F482-9424-44BA-A23E-6DE58F11B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66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29A5A-D03A-48F8-84FF-EB45B92E8BB1}" type="datetimeFigureOut">
              <a:rPr lang="en-GB" smtClean="0"/>
              <a:t>31/10/2022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9F482-9424-44BA-A23E-6DE58F11B3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34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Camac</a:t>
            </a:r>
            <a:r>
              <a:rPr lang="en-GB" dirty="0" smtClean="0"/>
              <a:t> Modules 887 for storage in Flex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Ian Crotty</a:t>
            </a:r>
          </a:p>
          <a:p>
            <a:r>
              <a:rPr lang="en-GB" dirty="0" smtClean="0"/>
              <a:t>9 Sept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3719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3891" y="423641"/>
            <a:ext cx="2019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Box D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9610" y="1903093"/>
            <a:ext cx="5329842" cy="3997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66403" y="1903267"/>
            <a:ext cx="5331229" cy="3998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8388" y="1903094"/>
            <a:ext cx="5329843" cy="39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38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400"/>
            <a:ext cx="12075678" cy="6207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0436" y="3882043"/>
            <a:ext cx="1787236" cy="1477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CR-144073 Box D</a:t>
            </a:r>
          </a:p>
          <a:p>
            <a:r>
              <a:rPr lang="en-GB" dirty="0" smtClean="0"/>
              <a:t>CR-144074 Box C</a:t>
            </a:r>
            <a:endParaRPr lang="en-GB" dirty="0"/>
          </a:p>
          <a:p>
            <a:r>
              <a:rPr lang="en-GB" dirty="0" smtClean="0"/>
              <a:t>CR-144075 Box B</a:t>
            </a:r>
            <a:endParaRPr lang="en-GB" dirty="0"/>
          </a:p>
          <a:p>
            <a:r>
              <a:rPr lang="en-GB" smtClean="0"/>
              <a:t>CR-144076 Box A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6665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0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0312" y="132695"/>
            <a:ext cx="201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Box A</a:t>
            </a:r>
            <a:endParaRPr lang="en-GB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" t="8222" r="948" b="23091"/>
          <a:stretch/>
        </p:blipFill>
        <p:spPr>
          <a:xfrm>
            <a:off x="897775" y="1056025"/>
            <a:ext cx="9717578" cy="506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12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56485" y="1809395"/>
            <a:ext cx="5183446" cy="3887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23690" y="1811012"/>
            <a:ext cx="5196377" cy="3897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49547" y="1811013"/>
            <a:ext cx="5196378" cy="38972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0065" y="290946"/>
            <a:ext cx="2019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Box A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974812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0312" y="132695"/>
            <a:ext cx="201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Box B</a:t>
            </a:r>
            <a:endParaRPr lang="en-GB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2" t="6303" r="3576" b="14666"/>
          <a:stretch/>
        </p:blipFill>
        <p:spPr>
          <a:xfrm>
            <a:off x="1280160" y="964277"/>
            <a:ext cx="8927869" cy="54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5957" y="1633453"/>
            <a:ext cx="5286906" cy="3965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2550" y="1633451"/>
            <a:ext cx="5286896" cy="39651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60861" y="1633448"/>
            <a:ext cx="5286897" cy="3965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523" y="132695"/>
            <a:ext cx="2019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Box B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956319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0312" y="132695"/>
            <a:ext cx="201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Box C</a:t>
            </a:r>
            <a:endParaRPr lang="en-GB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" t="8122" r="2303" b="15152"/>
          <a:stretch/>
        </p:blipFill>
        <p:spPr>
          <a:xfrm>
            <a:off x="1529543" y="1246908"/>
            <a:ext cx="8961120" cy="52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18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6170" y="1938138"/>
            <a:ext cx="5263806" cy="3947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5136" y="1938137"/>
            <a:ext cx="5263804" cy="3947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3891" y="423641"/>
            <a:ext cx="2019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Box C</a:t>
            </a:r>
            <a:endParaRPr lang="en-GB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8322" y="1938484"/>
            <a:ext cx="5266573" cy="394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6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0312" y="132695"/>
            <a:ext cx="2019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Box D</a:t>
            </a:r>
            <a:endParaRPr lang="en-GB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" t="8948" r="546" b="20560"/>
          <a:stretch/>
        </p:blipFill>
        <p:spPr>
          <a:xfrm>
            <a:off x="1022465" y="1180407"/>
            <a:ext cx="9720863" cy="51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02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40</Words>
  <Application>Microsoft Office PowerPoint</Application>
  <PresentationFormat>Widescreen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Camac Modules 887 for storage in Flex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Camac Modules 887</dc:title>
  <dc:creator>Ian Crotty</dc:creator>
  <cp:lastModifiedBy>Ian Crotty</cp:lastModifiedBy>
  <cp:revision>27</cp:revision>
  <dcterms:created xsi:type="dcterms:W3CDTF">2022-09-09T14:39:03Z</dcterms:created>
  <dcterms:modified xsi:type="dcterms:W3CDTF">2022-10-31T15:43:53Z</dcterms:modified>
</cp:coreProperties>
</file>