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DA9CC-BCB7-FEB5-260E-BCB984485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7EFE7-DA03-3930-E13E-F0D5B5A20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94C99-9367-FF98-8DB9-A95DD4E2A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A78CA-95C7-A51C-4474-CE812FF2A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62250-592F-F7FC-3F9A-0094DA38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26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32E2F-A34A-3CCF-5A45-A1B3A66F4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4B5F3D-67F1-540C-E098-B2AF560E5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BED62-EEAF-F020-91A0-55B4D99B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3F7F9-0297-8C87-010F-3ADF0B1CE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030A4-96EE-CEEB-EC97-510F5BDAC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97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591EE-675B-7380-8FC7-2E95207D2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0E52B7-E515-8044-8FB7-0F2AA5732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C701B-D24C-AF2B-EE7A-83CD34C5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30CBA-7B18-55B2-5ED1-5AFB951F6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E3ECA-486D-8DC4-1174-389FBDE6A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63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CCDD-629F-AB1D-0E94-F62DC5188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A3A4E-2662-26DC-64D0-484DC752A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DA0EB-6E9C-56DD-7C1F-A75AE9B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570A1-69B8-6919-9604-CE54E6FDF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2BF49-E188-008C-7E1C-22A65808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45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36A8-4295-9A37-4FF0-A451E3636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B073D-44DF-AE9F-515C-517B519B2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5040F-3DB5-450A-475A-91F24176F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023EA-2443-39F3-1CBF-37E93F622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C2A7E-98BD-F42B-2C1E-81BE7B449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19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ECF8-A7DB-3832-520E-E139C361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2ED59-636B-4B9E-7B63-DEC7F2C8CE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BC297-891C-8FA2-1135-6038CC70D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26193-AD40-EAC9-97DE-4145A9CA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D0EC7-8F13-FE6B-BA6D-C5C8A5754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2C16B3-3969-DF75-3308-78C1BDE78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67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939C7-FFD0-FBD5-7701-6544BC5BD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EE2A3-315A-D4E5-BB84-3BAFFDC11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7A5E0-9E33-38C5-5591-A1694BB5C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3F25E2-F7EA-D436-60AA-550DE2231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D1EB28-67FF-03D1-6581-7C4253604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29EE47-8F45-341A-C165-7266B717C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055C1C-444D-FB60-DA44-5B1B2350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29C438-D278-E31B-DEB5-8FB7698CB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89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FC08-9EDB-287D-9C8F-A85A46E93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A19F50-29C4-EEC4-8D36-FFEBA7784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E52D2-082C-7222-6702-8E3B9F85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8875B-8537-98A8-77C4-274AC46E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53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4D927E-F699-6CE2-6796-C8DEDD085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F5F2B3-C835-ACA9-21D4-13041480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2B0E6-2673-7AE5-49AE-790A5EAB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15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2BAAE-12DC-7BAB-27E6-DBD900642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DA52B-A6E8-B6AF-56B3-96F62EA4D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EFDE9-0F66-B49C-C3B1-0CEF82FE0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634FF-400A-6FCA-EAB9-6C118FFFF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BFABA-3E3F-3036-D8E8-3B3C36106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9A8FD-7AF3-FB5B-F59E-845D7C389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79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196ED-15B2-FC87-9ED7-D4103CF4E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025830-A573-E139-21E5-950284F2B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CDF03-6B2A-DE9E-04CB-6C45A9604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CE1AF-3E03-CF66-8950-6252527EF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17E2D-303D-EB2C-E829-94D6BFC5A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DB54A-1EE8-C089-EA74-DF340174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6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E828F5-6E72-B243-2267-91C686BBE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DA8A6-CA85-6260-1561-22B0E48DF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9002F-A1D8-DC8B-BF47-7016A3201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063D5-E347-4875-8BC7-26BAF1AF2362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DE660-269E-C203-A74A-050280824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04C2-99D0-4E2C-2F83-42F9776A7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642C-A9FC-4BDE-AE03-EB93A2F594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0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BA1D6-81B4-50E8-626D-797C032D3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NA61 </a:t>
            </a:r>
            <a:r>
              <a:rPr lang="en-GB" dirty="0" err="1"/>
              <a:t>NOvA</a:t>
            </a:r>
            <a:r>
              <a:rPr lang="en-GB" dirty="0"/>
              <a:t> </a:t>
            </a:r>
            <a:r>
              <a:rPr lang="en-GB" dirty="0" err="1"/>
              <a:t>NuMI</a:t>
            </a:r>
            <a:r>
              <a:rPr lang="en-GB" dirty="0"/>
              <a:t> Target Replica</a:t>
            </a:r>
            <a:br>
              <a:rPr lang="en-GB" dirty="0"/>
            </a:br>
            <a:r>
              <a:rPr lang="en-GB" dirty="0"/>
              <a:t>TREC document for </a:t>
            </a:r>
            <a:br>
              <a:rPr lang="en-GB" dirty="0"/>
            </a:br>
            <a:r>
              <a:rPr lang="en-GB" dirty="0"/>
              <a:t>CR-083443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24CF6-132E-09AA-A381-7E6A4268B2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3 May 2023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76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025289D-61E6-F846-525B-D1011DEC9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7AFFF2-4C07-6CFC-6934-8045F03F9D1F}"/>
              </a:ext>
            </a:extLst>
          </p:cNvPr>
          <p:cNvSpPr txBox="1"/>
          <p:nvPr/>
        </p:nvSpPr>
        <p:spPr>
          <a:xfrm>
            <a:off x="2980361" y="710684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https://cmmsx.cern.ch/SSO/trec/rpmperform?wo=25755211</a:t>
            </a:r>
          </a:p>
        </p:txBody>
      </p:sp>
    </p:spTree>
    <p:extLst>
      <p:ext uri="{BB962C8B-B14F-4D97-AF65-F5344CB8AC3E}">
        <p14:creationId xmlns:p14="http://schemas.microsoft.com/office/powerpoint/2010/main" val="208204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13D490-AB3C-95D4-9BA7-791675EB0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" y="0"/>
            <a:ext cx="114073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73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856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33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29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NA61 NOvA NuMI Target Replica TREC document for  CR-083443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NA61 NOvA NuMI Target Replica TREC document for  CR-083443</dc:title>
  <dc:creator>Ian Crotty</dc:creator>
  <cp:lastModifiedBy>Ian Crotty</cp:lastModifiedBy>
  <cp:revision>2</cp:revision>
  <dcterms:created xsi:type="dcterms:W3CDTF">2023-05-03T14:53:25Z</dcterms:created>
  <dcterms:modified xsi:type="dcterms:W3CDTF">2023-05-03T14:57:58Z</dcterms:modified>
</cp:coreProperties>
</file>