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70" r:id="rId7"/>
    <p:sldId id="266" r:id="rId8"/>
    <p:sldId id="267" r:id="rId9"/>
    <p:sldId id="268" r:id="rId10"/>
    <p:sldId id="269" r:id="rId11"/>
    <p:sldId id="259" r:id="rId12"/>
    <p:sldId id="260" r:id="rId13"/>
    <p:sldId id="261" r:id="rId14"/>
    <p:sldId id="262" r:id="rId15"/>
    <p:sldId id="271" r:id="rId16"/>
    <p:sldId id="277" r:id="rId17"/>
    <p:sldId id="278" r:id="rId18"/>
    <p:sldId id="272" r:id="rId19"/>
    <p:sldId id="273" r:id="rId20"/>
    <p:sldId id="274" r:id="rId21"/>
    <p:sldId id="275" r:id="rId22"/>
    <p:sldId id="276" r:id="rId23"/>
    <p:sldId id="279" r:id="rId24"/>
    <p:sldId id="263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21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F229-4A32-49F9-BDE3-D1C3F7A6EC96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04DC-3110-44F5-9E04-3D3B81E9C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62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F229-4A32-49F9-BDE3-D1C3F7A6EC96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04DC-3110-44F5-9E04-3D3B81E9C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24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F229-4A32-49F9-BDE3-D1C3F7A6EC96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04DC-3110-44F5-9E04-3D3B81E9C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979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F229-4A32-49F9-BDE3-D1C3F7A6EC96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04DC-3110-44F5-9E04-3D3B81E9C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854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F229-4A32-49F9-BDE3-D1C3F7A6EC96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04DC-3110-44F5-9E04-3D3B81E9C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72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F229-4A32-49F9-BDE3-D1C3F7A6EC96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04DC-3110-44F5-9E04-3D3B81E9C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41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F229-4A32-49F9-BDE3-D1C3F7A6EC96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04DC-3110-44F5-9E04-3D3B81E9C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939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F229-4A32-49F9-BDE3-D1C3F7A6EC96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04DC-3110-44F5-9E04-3D3B81E9C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24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F229-4A32-49F9-BDE3-D1C3F7A6EC96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04DC-3110-44F5-9E04-3D3B81E9C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0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F229-4A32-49F9-BDE3-D1C3F7A6EC96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04DC-3110-44F5-9E04-3D3B81E9C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34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6F229-4A32-49F9-BDE3-D1C3F7A6EC96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604DC-3110-44F5-9E04-3D3B81E9C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946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6F229-4A32-49F9-BDE3-D1C3F7A6EC96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604DC-3110-44F5-9E04-3D3B81E9C9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92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ian.crotty@cern.ch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rozklad-pkp.pl/en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cra.com/airport-codes/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Collaboration meeting NA61</a:t>
            </a:r>
            <a:br>
              <a:rPr lang="en-GB" dirty="0" smtClean="0"/>
            </a:br>
            <a:r>
              <a:rPr lang="en-GB" sz="3600" dirty="0" smtClean="0"/>
              <a:t>Jura </a:t>
            </a:r>
            <a:r>
              <a:rPr lang="en-GB" sz="3600" dirty="0" err="1" smtClean="0"/>
              <a:t>Krakowsko-Częstochowska</a:t>
            </a:r>
            <a:r>
              <a:rPr lang="en-GB" sz="3600" dirty="0" smtClean="0"/>
              <a:t> </a:t>
            </a:r>
            <a:endParaRPr lang="en-GB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Ian</a:t>
            </a:r>
          </a:p>
          <a:p>
            <a:r>
              <a:rPr lang="en-GB" dirty="0" smtClean="0"/>
              <a:t>13 </a:t>
            </a:r>
            <a:r>
              <a:rPr lang="en-GB" dirty="0" err="1" smtClean="0"/>
              <a:t>feb</a:t>
            </a:r>
            <a:r>
              <a:rPr lang="en-GB" dirty="0" smtClean="0"/>
              <a:t>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239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165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262"/>
            <a:ext cx="10777840" cy="5837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1615" y="4039985"/>
            <a:ext cx="1138843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Factor 5 </a:t>
            </a:r>
            <a:r>
              <a:rPr lang="en-GB" dirty="0" err="1" smtClean="0"/>
              <a:t>approx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019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33"/>
            <a:ext cx="11848122" cy="641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56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2" y="158044"/>
            <a:ext cx="10430933" cy="5650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2003" y="6170414"/>
            <a:ext cx="5898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https://admin-eguide.web.cern.ch/en/procedure/duty-travel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436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67"/>
            <a:ext cx="11754196" cy="63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86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95018" cy="65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06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50969" cy="6581775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9382125" y="5591175"/>
            <a:ext cx="1000125" cy="4762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3343275" y="1000125"/>
            <a:ext cx="714375" cy="3333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229600" y="1010334"/>
            <a:ext cx="2628900" cy="64633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Potential confusion there are x2 </a:t>
            </a:r>
            <a:r>
              <a:rPr lang="en-GB" dirty="0" err="1" smtClean="0"/>
              <a:t>Podlesice</a:t>
            </a:r>
            <a:r>
              <a:rPr lang="en-GB" dirty="0" smtClean="0"/>
              <a:t> 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1209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3723" cy="661035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43550" y="2914650"/>
            <a:ext cx="1295400" cy="7143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2466975" y="1076325"/>
            <a:ext cx="714375" cy="3333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562850" y="3138487"/>
            <a:ext cx="714375" cy="3333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782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5" y="752475"/>
            <a:ext cx="66865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64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74" y="245532"/>
            <a:ext cx="11426092" cy="61891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28479" y="1750216"/>
            <a:ext cx="977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DBCTYSJ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981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10" y="1"/>
            <a:ext cx="8207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https://indico.cern.ch/event/1241273/page/28206-accommodation</a:t>
            </a:r>
            <a:endParaRPr lang="en-GB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000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49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0094" y="1"/>
            <a:ext cx="8731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/>
              <a:t>https://www.ostaniec.com.pl/?_ga=2.205128854.700991249.1676288062-115890628.1676288062</a:t>
            </a:r>
            <a:endParaRPr lang="en-GB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09" y="375957"/>
            <a:ext cx="9207439" cy="49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12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19634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6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4" y="0"/>
            <a:ext cx="11922370" cy="6457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475" y="3476625"/>
            <a:ext cx="4371975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Sent on forced new outlook account (</a:t>
            </a:r>
            <a:r>
              <a:rPr lang="en-GB" dirty="0" smtClean="0">
                <a:hlinkClick r:id="rId3"/>
              </a:rPr>
              <a:t>ian.crotty@cern.ch</a:t>
            </a:r>
            <a:r>
              <a:rPr lang="en-GB" dirty="0" smtClean="0"/>
              <a:t>)</a:t>
            </a:r>
          </a:p>
          <a:p>
            <a:r>
              <a:rPr lang="en-GB" dirty="0" smtClean="0"/>
              <a:t>But it does not appear on my standard outlook account !!????</a:t>
            </a:r>
          </a:p>
          <a:p>
            <a:r>
              <a:rPr lang="en-GB" dirty="0" smtClean="0"/>
              <a:t>At around 1810hrs 15 Feb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7281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900" y="2590800"/>
            <a:ext cx="10648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smtClean="0"/>
              <a:t>What there is around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3031501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675" y="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/>
              <a:t>https://www.inyourpocket.com/krakow/the-krakow-czestochowa-jura-upland_73878f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11449050" cy="62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52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263" t="7047" r="2797" b="-323"/>
          <a:stretch/>
        </p:blipFill>
        <p:spPr>
          <a:xfrm>
            <a:off x="0" y="0"/>
            <a:ext cx="1220056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21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50969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15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87125" cy="65721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3017520"/>
            <a:ext cx="26600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Hotel </a:t>
            </a:r>
            <a:r>
              <a:rPr lang="en-GB" dirty="0" err="1" smtClean="0"/>
              <a:t>Ostaniec</a:t>
            </a:r>
            <a:endParaRPr lang="en-GB" dirty="0" smtClean="0"/>
          </a:p>
          <a:p>
            <a:r>
              <a:rPr lang="en-GB" dirty="0" err="1" smtClean="0"/>
              <a:t>Zawiercie</a:t>
            </a:r>
            <a:endParaRPr lang="en-GB" dirty="0" smtClean="0"/>
          </a:p>
          <a:p>
            <a:r>
              <a:rPr lang="en-GB" dirty="0" smtClean="0"/>
              <a:t>Katowice </a:t>
            </a:r>
            <a:r>
              <a:rPr lang="en-GB" dirty="0" err="1" smtClean="0"/>
              <a:t>Uniwersytecka</a:t>
            </a:r>
            <a:r>
              <a:rPr lang="en-GB" dirty="0" smtClean="0"/>
              <a:t> 4</a:t>
            </a:r>
          </a:p>
          <a:p>
            <a:r>
              <a:rPr lang="en-GB" dirty="0" smtClean="0"/>
              <a:t>Katowice Airport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149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1272" y="352333"/>
            <a:ext cx="101997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CB6D04"/>
                </a:solidFill>
                <a:effectLst/>
                <a:latin typeface="Roboto Light"/>
              </a:rPr>
              <a:t>Travel info</a:t>
            </a:r>
          </a:p>
          <a:p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To reach Hotel </a:t>
            </a:r>
            <a:r>
              <a:rPr lang="en-GB" b="0" i="0" dirty="0" err="1" smtClean="0">
                <a:solidFill>
                  <a:srgbClr val="000000"/>
                </a:solidFill>
                <a:effectLst/>
                <a:latin typeface="Roboto"/>
              </a:rPr>
              <a:t>Ostaniec</a:t>
            </a: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, you can choose:</a:t>
            </a:r>
            <a:endParaRPr lang="en-GB" b="0" i="0" dirty="0" smtClean="0">
              <a:effectLst/>
              <a:latin typeface="Roboto"/>
            </a:endParaRPr>
          </a:p>
          <a:p>
            <a:pPr>
              <a:buFont typeface="+mj-lt"/>
              <a:buAutoNum type="arabicPeriod"/>
            </a:pP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Your own car.</a:t>
            </a:r>
          </a:p>
          <a:p>
            <a:pPr>
              <a:buFont typeface="+mj-lt"/>
              <a:buAutoNum type="arabicPeriod"/>
            </a:pPr>
            <a:endParaRPr lang="en-GB" b="0" i="0" dirty="0" smtClean="0">
              <a:solidFill>
                <a:srgbClr val="555555"/>
              </a:solidFill>
              <a:effectLst/>
              <a:latin typeface="Roboto"/>
            </a:endParaRPr>
          </a:p>
          <a:p>
            <a:pPr>
              <a:buFont typeface="+mj-lt"/>
              <a:buAutoNum type="arabicPeriod"/>
            </a:pP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Train: the nearest railway station is in </a:t>
            </a:r>
            <a:r>
              <a:rPr lang="en-GB" b="0" i="0" dirty="0" err="1" smtClean="0">
                <a:solidFill>
                  <a:srgbClr val="000000"/>
                </a:solidFill>
                <a:effectLst/>
                <a:latin typeface="Roboto"/>
              </a:rPr>
              <a:t>Zawiercie</a:t>
            </a: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. Fast trains from Warsaw, Kielce, and Katowice stop at this station. You can find the train timetable under the link </a:t>
            </a:r>
            <a:r>
              <a:rPr lang="en-GB" b="0" i="0" u="none" strike="noStrike" dirty="0" smtClean="0">
                <a:solidFill>
                  <a:srgbClr val="000000"/>
                </a:solidFill>
                <a:effectLst/>
                <a:latin typeface="Roboto"/>
                <a:hlinkClick r:id="rId2"/>
              </a:rPr>
              <a:t>https://rozklad-pkp.pl/en</a:t>
            </a: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. You can get from the station to the hotel by taxi price (~100 PLN).</a:t>
            </a:r>
          </a:p>
          <a:p>
            <a:pPr>
              <a:buFont typeface="+mj-lt"/>
              <a:buAutoNum type="arabicPeriod"/>
            </a:pPr>
            <a:endParaRPr lang="en-GB" b="0" i="0" dirty="0" smtClean="0">
              <a:solidFill>
                <a:srgbClr val="555555"/>
              </a:solidFill>
              <a:effectLst/>
              <a:latin typeface="Roboto"/>
            </a:endParaRPr>
          </a:p>
          <a:p>
            <a:pPr>
              <a:buFont typeface="+mj-lt"/>
              <a:buAutoNum type="arabicPeriod"/>
            </a:pP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Plane: nearest airports are in Katowice, Krakow, </a:t>
            </a:r>
            <a:r>
              <a:rPr lang="en-GB" b="0" i="0" dirty="0" err="1" smtClean="0">
                <a:solidFill>
                  <a:srgbClr val="000000"/>
                </a:solidFill>
                <a:effectLst/>
                <a:latin typeface="Roboto"/>
              </a:rPr>
              <a:t>Wrocław</a:t>
            </a: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 or Warsaw. From the Katowice airport, you can reach the Katowice city </a:t>
            </a:r>
            <a:r>
              <a:rPr lang="en-GB" b="0" i="0" dirty="0" err="1" smtClean="0">
                <a:solidFill>
                  <a:srgbClr val="000000"/>
                </a:solidFill>
                <a:effectLst/>
                <a:latin typeface="Roboto"/>
              </a:rPr>
              <a:t>center</a:t>
            </a: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 by bus or taxi.</a:t>
            </a:r>
          </a:p>
          <a:p>
            <a:pPr>
              <a:buFont typeface="+mj-lt"/>
              <a:buAutoNum type="arabicPeriod"/>
            </a:pPr>
            <a:endParaRPr lang="en-GB" b="0" i="0" dirty="0" smtClean="0">
              <a:solidFill>
                <a:srgbClr val="555555"/>
              </a:solidFill>
              <a:effectLst/>
              <a:latin typeface="Roboto"/>
            </a:endParaRPr>
          </a:p>
          <a:p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We plan to organize a bus to the hotel on </a:t>
            </a:r>
            <a:r>
              <a:rPr lang="en-GB" b="1" i="0" dirty="0" smtClean="0">
                <a:solidFill>
                  <a:srgbClr val="000000"/>
                </a:solidFill>
                <a:effectLst/>
                <a:latin typeface="Roboto"/>
              </a:rPr>
              <a:t>Sunday, March 26, 2023, in the evening</a:t>
            </a: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, departing from </a:t>
            </a:r>
            <a:r>
              <a:rPr lang="en-GB" b="1" i="0" dirty="0" smtClean="0">
                <a:solidFill>
                  <a:srgbClr val="000000"/>
                </a:solidFill>
                <a:effectLst/>
                <a:latin typeface="Roboto"/>
              </a:rPr>
              <a:t>Katowice Centrum</a:t>
            </a: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 (lot parking lot at </a:t>
            </a:r>
            <a:r>
              <a:rPr lang="en-GB" b="0" i="0" dirty="0" err="1" smtClean="0">
                <a:solidFill>
                  <a:srgbClr val="000000"/>
                </a:solidFill>
                <a:effectLst/>
                <a:latin typeface="Roboto"/>
              </a:rPr>
              <a:t>Uniwersytecka</a:t>
            </a: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, 4) and stopping at the </a:t>
            </a:r>
            <a:r>
              <a:rPr lang="en-GB" b="1" i="0" dirty="0" smtClean="0">
                <a:solidFill>
                  <a:srgbClr val="000000"/>
                </a:solidFill>
                <a:effectLst/>
                <a:latin typeface="Roboto"/>
              </a:rPr>
              <a:t>Katowice airport</a:t>
            </a: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 and the </a:t>
            </a:r>
            <a:r>
              <a:rPr lang="en-GB" b="1" i="0" dirty="0" err="1" smtClean="0">
                <a:solidFill>
                  <a:srgbClr val="000000"/>
                </a:solidFill>
                <a:effectLst/>
                <a:latin typeface="Roboto"/>
              </a:rPr>
              <a:t>Zawiercie</a:t>
            </a:r>
            <a:r>
              <a:rPr lang="en-GB" b="1" i="0" dirty="0" smtClean="0">
                <a:solidFill>
                  <a:srgbClr val="000000"/>
                </a:solidFill>
                <a:effectLst/>
                <a:latin typeface="Roboto"/>
              </a:rPr>
              <a:t> railway station</a:t>
            </a: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. The return bus is planned for </a:t>
            </a:r>
            <a:r>
              <a:rPr lang="en-GB" b="1" i="0" dirty="0" smtClean="0">
                <a:solidFill>
                  <a:srgbClr val="000000"/>
                </a:solidFill>
                <a:effectLst/>
                <a:latin typeface="Roboto"/>
              </a:rPr>
              <a:t>Saturday, April 1, 2023, in the morning</a:t>
            </a: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, with stops at the </a:t>
            </a:r>
            <a:r>
              <a:rPr lang="en-GB" b="1" i="0" dirty="0" smtClean="0">
                <a:solidFill>
                  <a:srgbClr val="000000"/>
                </a:solidFill>
                <a:effectLst/>
                <a:latin typeface="Roboto"/>
              </a:rPr>
              <a:t>station in </a:t>
            </a:r>
            <a:r>
              <a:rPr lang="en-GB" b="1" i="0" dirty="0" err="1" smtClean="0">
                <a:solidFill>
                  <a:srgbClr val="000000"/>
                </a:solidFill>
                <a:effectLst/>
                <a:latin typeface="Roboto"/>
              </a:rPr>
              <a:t>Zawiercie</a:t>
            </a:r>
            <a:r>
              <a:rPr lang="en-GB" b="1" i="0" dirty="0" smtClean="0">
                <a:solidFill>
                  <a:srgbClr val="000000"/>
                </a:solidFill>
                <a:effectLst/>
                <a:latin typeface="Roboto"/>
              </a:rPr>
              <a:t>,</a:t>
            </a: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 the </a:t>
            </a:r>
            <a:r>
              <a:rPr lang="en-GB" b="1" i="0" dirty="0" smtClean="0">
                <a:solidFill>
                  <a:srgbClr val="000000"/>
                </a:solidFill>
                <a:effectLst/>
                <a:latin typeface="Roboto"/>
              </a:rPr>
              <a:t>airport in Katowice</a:t>
            </a: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, and </a:t>
            </a:r>
            <a:r>
              <a:rPr lang="en-GB" b="1" i="0" dirty="0" smtClean="0">
                <a:solidFill>
                  <a:srgbClr val="000000"/>
                </a:solidFill>
                <a:effectLst/>
                <a:latin typeface="Roboto"/>
              </a:rPr>
              <a:t>Katowice Centrum</a:t>
            </a:r>
            <a:r>
              <a:rPr lang="en-GB" b="0" i="0" dirty="0" smtClean="0">
                <a:solidFill>
                  <a:srgbClr val="000000"/>
                </a:solidFill>
                <a:effectLst/>
                <a:latin typeface="Roboto"/>
              </a:rPr>
              <a:t> (lot parking lot at Uniwersytecka,4)</a:t>
            </a:r>
            <a:endParaRPr lang="en-GB" b="0" i="0" dirty="0"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26970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4487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8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2323" y="958334"/>
            <a:ext cx="372390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hlinkClick r:id="rId2"/>
              </a:rPr>
              <a:t>https://www.ccra.com/airport-codes/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KTW	Katowice Airport</a:t>
            </a:r>
          </a:p>
          <a:p>
            <a:r>
              <a:rPr lang="en-GB" dirty="0" smtClean="0"/>
              <a:t>WAW 	</a:t>
            </a:r>
            <a:r>
              <a:rPr lang="en-GB" dirty="0" err="1" smtClean="0"/>
              <a:t>warsaw</a:t>
            </a:r>
            <a:endParaRPr lang="en-GB" dirty="0" smtClean="0"/>
          </a:p>
          <a:p>
            <a:r>
              <a:rPr lang="en-GB" dirty="0" smtClean="0"/>
              <a:t>FRA 	</a:t>
            </a:r>
            <a:r>
              <a:rPr lang="en-GB" dirty="0" err="1" smtClean="0"/>
              <a:t>francfort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4701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08445" cy="655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44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630" t="7231" r="30429" b="15047"/>
          <a:stretch/>
        </p:blipFill>
        <p:spPr>
          <a:xfrm>
            <a:off x="1396538" y="0"/>
            <a:ext cx="6899564" cy="6764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46181" y="6488668"/>
            <a:ext cx="5648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https://book.swiss.com/lh/dyn/air-lh/revenue/viewFlights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086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36400" cy="64113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53346" y="641138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 smtClean="0"/>
              <a:t>https://book.lot.com/web/lot-airways/avail2?id=5b00917b4425441792b415bf1d6c259f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81254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3234</TotalTime>
  <Words>291</Words>
  <Application>Microsoft Office PowerPoint</Application>
  <PresentationFormat>Widescreen</PresentationFormat>
  <Paragraphs>35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Roboto</vt:lpstr>
      <vt:lpstr>Roboto Light</vt:lpstr>
      <vt:lpstr>Office Theme</vt:lpstr>
      <vt:lpstr>Collaboration meeting NA61 Jura Krakowsko-Częstochowska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Collaboration meeting NA61 Jura Krakowsko-Częstochowska</dc:title>
  <dc:creator>Ian Crotty</dc:creator>
  <cp:lastModifiedBy>Ian Crotty</cp:lastModifiedBy>
  <cp:revision>42</cp:revision>
  <dcterms:created xsi:type="dcterms:W3CDTF">2023-02-13T11:30:31Z</dcterms:created>
  <dcterms:modified xsi:type="dcterms:W3CDTF">2023-02-15T17:25:23Z</dcterms:modified>
</cp:coreProperties>
</file>