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70" r:id="rId7"/>
    <p:sldId id="266" r:id="rId8"/>
    <p:sldId id="267" r:id="rId9"/>
    <p:sldId id="268" r:id="rId10"/>
    <p:sldId id="269" r:id="rId11"/>
    <p:sldId id="259" r:id="rId12"/>
    <p:sldId id="260" r:id="rId13"/>
    <p:sldId id="261" r:id="rId14"/>
    <p:sldId id="262" r:id="rId15"/>
    <p:sldId id="271" r:id="rId16"/>
    <p:sldId id="272" r:id="rId17"/>
    <p:sldId id="273" r:id="rId18"/>
    <p:sldId id="274" r:id="rId19"/>
    <p:sldId id="275" r:id="rId20"/>
    <p:sldId id="276" r:id="rId21"/>
    <p:sldId id="26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60" d="100"/>
          <a:sy n="160" d="100"/>
        </p:scale>
        <p:origin x="-1200" y="-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F229-4A32-49F9-BDE3-D1C3F7A6EC96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04DC-3110-44F5-9E04-3D3B81E9C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62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F229-4A32-49F9-BDE3-D1C3F7A6EC96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04DC-3110-44F5-9E04-3D3B81E9C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242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F229-4A32-49F9-BDE3-D1C3F7A6EC96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04DC-3110-44F5-9E04-3D3B81E9C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7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F229-4A32-49F9-BDE3-D1C3F7A6EC96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04DC-3110-44F5-9E04-3D3B81E9C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854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F229-4A32-49F9-BDE3-D1C3F7A6EC96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04DC-3110-44F5-9E04-3D3B81E9C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72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F229-4A32-49F9-BDE3-D1C3F7A6EC96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04DC-3110-44F5-9E04-3D3B81E9C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41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F229-4A32-49F9-BDE3-D1C3F7A6EC96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04DC-3110-44F5-9E04-3D3B81E9C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939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F229-4A32-49F9-BDE3-D1C3F7A6EC96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04DC-3110-44F5-9E04-3D3B81E9C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24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F229-4A32-49F9-BDE3-D1C3F7A6EC96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04DC-3110-44F5-9E04-3D3B81E9C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10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F229-4A32-49F9-BDE3-D1C3F7A6EC96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04DC-3110-44F5-9E04-3D3B81E9C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340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F229-4A32-49F9-BDE3-D1C3F7A6EC96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04DC-3110-44F5-9E04-3D3B81E9C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946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6F229-4A32-49F9-BDE3-D1C3F7A6EC96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604DC-3110-44F5-9E04-3D3B81E9C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92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rozklad-pkp.pl/en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cra.com/airport-codes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Collaboration meeting NA61</a:t>
            </a:r>
            <a:br>
              <a:rPr lang="en-GB" dirty="0" smtClean="0"/>
            </a:br>
            <a:r>
              <a:rPr lang="en-GB" sz="3600" dirty="0" smtClean="0"/>
              <a:t>Jura </a:t>
            </a:r>
            <a:r>
              <a:rPr lang="en-GB" sz="3600" dirty="0" err="1" smtClean="0"/>
              <a:t>Krakowsko-Częstochowska</a:t>
            </a:r>
            <a:r>
              <a:rPr lang="en-GB" sz="3600" dirty="0" smtClean="0"/>
              <a:t> 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13 </a:t>
            </a:r>
            <a:r>
              <a:rPr lang="en-GB" dirty="0" err="1" smtClean="0"/>
              <a:t>feb</a:t>
            </a:r>
            <a:r>
              <a:rPr lang="en-GB" dirty="0" smtClean="0"/>
              <a:t>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239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165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2262"/>
            <a:ext cx="10777840" cy="58379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61615" y="4039985"/>
            <a:ext cx="113884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Factor 5 </a:t>
            </a:r>
            <a:r>
              <a:rPr lang="en-GB" dirty="0" err="1" smtClean="0"/>
              <a:t>approx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019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333"/>
            <a:ext cx="11848122" cy="641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56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32" y="158044"/>
            <a:ext cx="10430933" cy="56500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2003" y="6170414"/>
            <a:ext cx="5898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https://admin-eguide.web.cern.ch/en/procedure/duty-travel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0436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467"/>
            <a:ext cx="11754196" cy="636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86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95018" cy="655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06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725" y="752475"/>
            <a:ext cx="668655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64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74" y="245532"/>
            <a:ext cx="11426092" cy="61891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28479" y="1750216"/>
            <a:ext cx="977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DBCTYSJ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5981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612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386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110" y="1"/>
            <a:ext cx="8207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https://indico.cern.ch/event/1241273/page/28206-accommodation</a:t>
            </a:r>
            <a:endParaRPr lang="en-GB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000"/>
            <a:ext cx="12192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49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281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5452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287125" cy="65721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3017520"/>
            <a:ext cx="26600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Hotel </a:t>
            </a:r>
            <a:r>
              <a:rPr lang="en-GB" dirty="0" err="1" smtClean="0"/>
              <a:t>Ostaniec</a:t>
            </a:r>
            <a:endParaRPr lang="en-GB" dirty="0" smtClean="0"/>
          </a:p>
          <a:p>
            <a:r>
              <a:rPr lang="en-GB" dirty="0" err="1" smtClean="0"/>
              <a:t>Zawiercie</a:t>
            </a:r>
            <a:endParaRPr lang="en-GB" dirty="0" smtClean="0"/>
          </a:p>
          <a:p>
            <a:r>
              <a:rPr lang="en-GB" dirty="0" smtClean="0"/>
              <a:t>Katowice </a:t>
            </a:r>
            <a:r>
              <a:rPr lang="en-GB" dirty="0" err="1" smtClean="0"/>
              <a:t>Uniwersytecka</a:t>
            </a:r>
            <a:r>
              <a:rPr lang="en-GB" dirty="0" smtClean="0"/>
              <a:t> 4</a:t>
            </a:r>
          </a:p>
          <a:p>
            <a:r>
              <a:rPr lang="en-GB" dirty="0" smtClean="0"/>
              <a:t>Katowice Airport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9149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1272" y="352333"/>
            <a:ext cx="101997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CB6D04"/>
                </a:solidFill>
                <a:effectLst/>
                <a:latin typeface="Roboto Light"/>
              </a:rPr>
              <a:t>Travel info</a:t>
            </a:r>
          </a:p>
          <a:p>
            <a:r>
              <a:rPr lang="en-GB" b="0" i="0" dirty="0" smtClean="0">
                <a:solidFill>
                  <a:srgbClr val="000000"/>
                </a:solidFill>
                <a:effectLst/>
                <a:latin typeface="Roboto"/>
              </a:rPr>
              <a:t>To reach Hotel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Roboto"/>
              </a:rPr>
              <a:t>Ostaniec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Roboto"/>
              </a:rPr>
              <a:t>, you can choose:</a:t>
            </a:r>
            <a:endParaRPr lang="en-GB" b="0" i="0" dirty="0" smtClean="0">
              <a:effectLst/>
              <a:latin typeface="Roboto"/>
            </a:endParaRPr>
          </a:p>
          <a:p>
            <a:pPr>
              <a:buFont typeface="+mj-lt"/>
              <a:buAutoNum type="arabicPeriod"/>
            </a:pPr>
            <a:r>
              <a:rPr lang="en-GB" b="0" i="0" dirty="0" smtClean="0">
                <a:solidFill>
                  <a:srgbClr val="000000"/>
                </a:solidFill>
                <a:effectLst/>
                <a:latin typeface="Roboto"/>
              </a:rPr>
              <a:t>Your own car.</a:t>
            </a:r>
          </a:p>
          <a:p>
            <a:pPr>
              <a:buFont typeface="+mj-lt"/>
              <a:buAutoNum type="arabicPeriod"/>
            </a:pPr>
            <a:endParaRPr lang="en-GB" b="0" i="0" dirty="0" smtClean="0">
              <a:solidFill>
                <a:srgbClr val="555555"/>
              </a:solidFill>
              <a:effectLst/>
              <a:latin typeface="Roboto"/>
            </a:endParaRPr>
          </a:p>
          <a:p>
            <a:pPr>
              <a:buFont typeface="+mj-lt"/>
              <a:buAutoNum type="arabicPeriod"/>
            </a:pPr>
            <a:r>
              <a:rPr lang="en-GB" b="0" i="0" dirty="0" smtClean="0">
                <a:solidFill>
                  <a:srgbClr val="000000"/>
                </a:solidFill>
                <a:effectLst/>
                <a:latin typeface="Roboto"/>
              </a:rPr>
              <a:t>Train: the nearest railway station is in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Roboto"/>
              </a:rPr>
              <a:t>Zawiercie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Roboto"/>
              </a:rPr>
              <a:t>. Fast trains from Warsaw, Kielce, and Katowice stop at this station. You can find the train timetable under the link </a:t>
            </a:r>
            <a:r>
              <a:rPr lang="en-GB" b="0" i="0" u="none" strike="noStrike" dirty="0" smtClean="0">
                <a:solidFill>
                  <a:srgbClr val="000000"/>
                </a:solidFill>
                <a:effectLst/>
                <a:latin typeface="Roboto"/>
                <a:hlinkClick r:id="rId2"/>
              </a:rPr>
              <a:t>https://rozklad-pkp.pl/en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Roboto"/>
              </a:rPr>
              <a:t>. You can get from the station to the hotel by taxi price (~100 PLN).</a:t>
            </a:r>
          </a:p>
          <a:p>
            <a:pPr>
              <a:buFont typeface="+mj-lt"/>
              <a:buAutoNum type="arabicPeriod"/>
            </a:pPr>
            <a:endParaRPr lang="en-GB" b="0" i="0" dirty="0" smtClean="0">
              <a:solidFill>
                <a:srgbClr val="555555"/>
              </a:solidFill>
              <a:effectLst/>
              <a:latin typeface="Roboto"/>
            </a:endParaRPr>
          </a:p>
          <a:p>
            <a:pPr>
              <a:buFont typeface="+mj-lt"/>
              <a:buAutoNum type="arabicPeriod"/>
            </a:pPr>
            <a:r>
              <a:rPr lang="en-GB" b="0" i="0" dirty="0" smtClean="0">
                <a:solidFill>
                  <a:srgbClr val="000000"/>
                </a:solidFill>
                <a:effectLst/>
                <a:latin typeface="Roboto"/>
              </a:rPr>
              <a:t>Plane: nearest airports are in Katowice, Krakow,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Roboto"/>
              </a:rPr>
              <a:t>Wrocław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Roboto"/>
              </a:rPr>
              <a:t> or Warsaw. From the Katowice airport, you can reach the Katowice city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Roboto"/>
              </a:rPr>
              <a:t>center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Roboto"/>
              </a:rPr>
              <a:t> by bus or taxi.</a:t>
            </a:r>
          </a:p>
          <a:p>
            <a:pPr>
              <a:buFont typeface="+mj-lt"/>
              <a:buAutoNum type="arabicPeriod"/>
            </a:pPr>
            <a:endParaRPr lang="en-GB" b="0" i="0" dirty="0" smtClean="0">
              <a:solidFill>
                <a:srgbClr val="555555"/>
              </a:solidFill>
              <a:effectLst/>
              <a:latin typeface="Roboto"/>
            </a:endParaRPr>
          </a:p>
          <a:p>
            <a:r>
              <a:rPr lang="en-GB" b="0" i="0" dirty="0" smtClean="0">
                <a:solidFill>
                  <a:srgbClr val="000000"/>
                </a:solidFill>
                <a:effectLst/>
                <a:latin typeface="Roboto"/>
              </a:rPr>
              <a:t>We plan to organize a bus to the hotel on </a:t>
            </a:r>
            <a:r>
              <a:rPr lang="en-GB" b="1" i="0" dirty="0" smtClean="0">
                <a:solidFill>
                  <a:srgbClr val="000000"/>
                </a:solidFill>
                <a:effectLst/>
                <a:latin typeface="Roboto"/>
              </a:rPr>
              <a:t>Sunday, March 26, 2023, in the evening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Roboto"/>
              </a:rPr>
              <a:t>, departing from </a:t>
            </a:r>
            <a:r>
              <a:rPr lang="en-GB" b="1" i="0" dirty="0" smtClean="0">
                <a:solidFill>
                  <a:srgbClr val="000000"/>
                </a:solidFill>
                <a:effectLst/>
                <a:latin typeface="Roboto"/>
              </a:rPr>
              <a:t>Katowice Centrum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Roboto"/>
              </a:rPr>
              <a:t> (lot parking lot at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Roboto"/>
              </a:rPr>
              <a:t>Uniwersytecka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Roboto"/>
              </a:rPr>
              <a:t>, 4) and stopping at the </a:t>
            </a:r>
            <a:r>
              <a:rPr lang="en-GB" b="1" i="0" dirty="0" smtClean="0">
                <a:solidFill>
                  <a:srgbClr val="000000"/>
                </a:solidFill>
                <a:effectLst/>
                <a:latin typeface="Roboto"/>
              </a:rPr>
              <a:t>Katowice airport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Roboto"/>
              </a:rPr>
              <a:t> and the </a:t>
            </a:r>
            <a:r>
              <a:rPr lang="en-GB" b="1" i="0" dirty="0" err="1" smtClean="0">
                <a:solidFill>
                  <a:srgbClr val="000000"/>
                </a:solidFill>
                <a:effectLst/>
                <a:latin typeface="Roboto"/>
              </a:rPr>
              <a:t>Zawiercie</a:t>
            </a:r>
            <a:r>
              <a:rPr lang="en-GB" b="1" i="0" dirty="0" smtClean="0">
                <a:solidFill>
                  <a:srgbClr val="000000"/>
                </a:solidFill>
                <a:effectLst/>
                <a:latin typeface="Roboto"/>
              </a:rPr>
              <a:t> railway station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Roboto"/>
              </a:rPr>
              <a:t>. The return bus is planned for </a:t>
            </a:r>
            <a:r>
              <a:rPr lang="en-GB" b="1" i="0" dirty="0" smtClean="0">
                <a:solidFill>
                  <a:srgbClr val="000000"/>
                </a:solidFill>
                <a:effectLst/>
                <a:latin typeface="Roboto"/>
              </a:rPr>
              <a:t>Saturday, April 1, 2023, in the morning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Roboto"/>
              </a:rPr>
              <a:t>, with stops at the </a:t>
            </a:r>
            <a:r>
              <a:rPr lang="en-GB" b="1" i="0" dirty="0" smtClean="0">
                <a:solidFill>
                  <a:srgbClr val="000000"/>
                </a:solidFill>
                <a:effectLst/>
                <a:latin typeface="Roboto"/>
              </a:rPr>
              <a:t>station in </a:t>
            </a:r>
            <a:r>
              <a:rPr lang="en-GB" b="1" i="0" dirty="0" err="1" smtClean="0">
                <a:solidFill>
                  <a:srgbClr val="000000"/>
                </a:solidFill>
                <a:effectLst/>
                <a:latin typeface="Roboto"/>
              </a:rPr>
              <a:t>Zawiercie</a:t>
            </a:r>
            <a:r>
              <a:rPr lang="en-GB" b="1" i="0" dirty="0" smtClean="0">
                <a:solidFill>
                  <a:srgbClr val="000000"/>
                </a:solidFill>
                <a:effectLst/>
                <a:latin typeface="Roboto"/>
              </a:rPr>
              <a:t>,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Roboto"/>
              </a:rPr>
              <a:t> the </a:t>
            </a:r>
            <a:r>
              <a:rPr lang="en-GB" b="1" i="0" dirty="0" smtClean="0">
                <a:solidFill>
                  <a:srgbClr val="000000"/>
                </a:solidFill>
                <a:effectLst/>
                <a:latin typeface="Roboto"/>
              </a:rPr>
              <a:t>airport in Katowice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Roboto"/>
              </a:rPr>
              <a:t>, and </a:t>
            </a:r>
            <a:r>
              <a:rPr lang="en-GB" b="1" i="0" dirty="0" smtClean="0">
                <a:solidFill>
                  <a:srgbClr val="000000"/>
                </a:solidFill>
                <a:effectLst/>
                <a:latin typeface="Roboto"/>
              </a:rPr>
              <a:t>Katowice Centrum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Roboto"/>
              </a:rPr>
              <a:t> (lot parking lot at Uniwersytecka,4)</a:t>
            </a:r>
            <a:endParaRPr lang="en-GB" b="0" i="0" dirty="0"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126970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54487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8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2323" y="958334"/>
            <a:ext cx="372390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2"/>
              </a:rPr>
              <a:t>https://www.ccra.com/airport-codes/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KTW	Katowice Airport</a:t>
            </a:r>
          </a:p>
          <a:p>
            <a:r>
              <a:rPr lang="en-GB" dirty="0" smtClean="0"/>
              <a:t>WAW 	</a:t>
            </a:r>
            <a:r>
              <a:rPr lang="en-GB" dirty="0" err="1" smtClean="0"/>
              <a:t>warsaw</a:t>
            </a:r>
            <a:endParaRPr lang="en-GB" dirty="0" smtClean="0"/>
          </a:p>
          <a:p>
            <a:r>
              <a:rPr lang="en-GB" dirty="0" smtClean="0"/>
              <a:t>FRA 	</a:t>
            </a:r>
            <a:r>
              <a:rPr lang="en-GB" dirty="0" err="1" smtClean="0"/>
              <a:t>francfort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4701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08445" cy="655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44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630" t="7231" r="30429" b="15047"/>
          <a:stretch/>
        </p:blipFill>
        <p:spPr>
          <a:xfrm>
            <a:off x="1396538" y="0"/>
            <a:ext cx="6899564" cy="67645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46181" y="6488668"/>
            <a:ext cx="5648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https://book.swiss.com/lh/dyn/air-lh/revenue/viewFlights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9086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36400" cy="64113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53346" y="641138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 smtClean="0"/>
              <a:t>https://book.lot.com/web/lot-airways/avail2?id=5b00917b4425441792b415bf1d6c259f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581254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</TotalTime>
  <Words>246</Words>
  <Application>Microsoft Office PowerPoint</Application>
  <PresentationFormat>Widescreen</PresentationFormat>
  <Paragraphs>28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Roboto</vt:lpstr>
      <vt:lpstr>Roboto Light</vt:lpstr>
      <vt:lpstr>Office Theme</vt:lpstr>
      <vt:lpstr>Collaboration meeting NA61 Jura Krakowsko-Częstochowska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Collaboration meeting NA61 Jura Krakowsko-Częstochowska</dc:title>
  <dc:creator>Ian Crotty</dc:creator>
  <cp:lastModifiedBy>Ian Crotty</cp:lastModifiedBy>
  <cp:revision>24</cp:revision>
  <dcterms:created xsi:type="dcterms:W3CDTF">2023-02-13T11:30:31Z</dcterms:created>
  <dcterms:modified xsi:type="dcterms:W3CDTF">2023-02-14T15:59:39Z</dcterms:modified>
</cp:coreProperties>
</file>