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70" r:id="rId7"/>
    <p:sldId id="266" r:id="rId8"/>
    <p:sldId id="267" r:id="rId9"/>
    <p:sldId id="268" r:id="rId10"/>
    <p:sldId id="269" r:id="rId11"/>
    <p:sldId id="259" r:id="rId12"/>
    <p:sldId id="260" r:id="rId13"/>
    <p:sldId id="261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4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7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5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72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1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3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4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0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4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4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ozklad-pkp.pl/en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ra.com/airport-codes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Collaboration meeting NA61</a:t>
            </a:r>
            <a:br>
              <a:rPr lang="en-GB" dirty="0" smtClean="0"/>
            </a:br>
            <a:r>
              <a:rPr lang="en-GB" sz="3600" dirty="0" smtClean="0"/>
              <a:t>Jura </a:t>
            </a:r>
            <a:r>
              <a:rPr lang="en-GB" sz="3600" dirty="0" err="1" smtClean="0"/>
              <a:t>Krakowsko-Częstochowska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13 </a:t>
            </a:r>
            <a:r>
              <a:rPr lang="en-GB" dirty="0" err="1" smtClean="0"/>
              <a:t>feb</a:t>
            </a:r>
            <a:r>
              <a:rPr lang="en-GB" dirty="0" smtClean="0"/>
              <a:t>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3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16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262"/>
            <a:ext cx="10777840" cy="583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1615" y="4039985"/>
            <a:ext cx="113884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Factor 5 </a:t>
            </a:r>
            <a:r>
              <a:rPr lang="en-GB" dirty="0" err="1" smtClean="0"/>
              <a:t>approx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01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33"/>
            <a:ext cx="11848122" cy="6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2" y="158044"/>
            <a:ext cx="10430933" cy="5650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2003" y="6170414"/>
            <a:ext cx="58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https://admin-eguide.web.cern.ch/en/procedure/duty-travel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43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67"/>
            <a:ext cx="11754196" cy="63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8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5018" cy="65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0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752475"/>
            <a:ext cx="66865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6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98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61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8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10" y="1"/>
            <a:ext cx="8207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https://indico.cern.ch/event/1241273/page/28206-accommodation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9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8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45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87125" cy="6572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017520"/>
            <a:ext cx="2660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Hotel </a:t>
            </a:r>
            <a:r>
              <a:rPr lang="en-GB" dirty="0" err="1" smtClean="0"/>
              <a:t>Ostaniec</a:t>
            </a:r>
            <a:endParaRPr lang="en-GB" dirty="0" smtClean="0"/>
          </a:p>
          <a:p>
            <a:r>
              <a:rPr lang="en-GB" dirty="0" err="1" smtClean="0"/>
              <a:t>Zawiercie</a:t>
            </a:r>
            <a:endParaRPr lang="en-GB" dirty="0" smtClean="0"/>
          </a:p>
          <a:p>
            <a:r>
              <a:rPr lang="en-GB" dirty="0" smtClean="0"/>
              <a:t>Katowice </a:t>
            </a:r>
            <a:r>
              <a:rPr lang="en-GB" dirty="0" err="1" smtClean="0"/>
              <a:t>Uniwersytecka</a:t>
            </a:r>
            <a:r>
              <a:rPr lang="en-GB" dirty="0" smtClean="0"/>
              <a:t> 4</a:t>
            </a:r>
          </a:p>
          <a:p>
            <a:r>
              <a:rPr lang="en-GB" dirty="0" smtClean="0"/>
              <a:t>Katowice Airport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14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272" y="352333"/>
            <a:ext cx="101997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CB6D04"/>
                </a:solidFill>
                <a:effectLst/>
                <a:latin typeface="Roboto Light"/>
              </a:rPr>
              <a:t>Travel info</a:t>
            </a:r>
          </a:p>
          <a:p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To reach Hotel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Ostaniec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you can choose:</a:t>
            </a:r>
            <a:endParaRPr lang="en-GB" b="0" i="0" dirty="0" smtClean="0">
              <a:effectLst/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Your own car.</a:t>
            </a:r>
          </a:p>
          <a:p>
            <a:pPr>
              <a:buFont typeface="+mj-lt"/>
              <a:buAutoNum type="arabicPeriod"/>
            </a:pPr>
            <a:endParaRPr lang="en-GB" b="0" i="0" dirty="0" smtClean="0">
              <a:solidFill>
                <a:srgbClr val="555555"/>
              </a:solidFill>
              <a:effectLst/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Train: the nearest railway station is in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Zawiercie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. Fast trains from Warsaw, Kielce, and Katowice stop at this station. You can find the train timetable under the link </a:t>
            </a:r>
            <a:r>
              <a:rPr lang="en-GB" b="0" i="0" u="none" strike="noStrike" dirty="0" smtClean="0">
                <a:solidFill>
                  <a:srgbClr val="000000"/>
                </a:solidFill>
                <a:effectLst/>
                <a:latin typeface="Roboto"/>
                <a:hlinkClick r:id="rId2"/>
              </a:rPr>
              <a:t>https://rozklad-pkp.pl/en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. You can get from the station to the hotel by taxi price (~100 PLN).</a:t>
            </a:r>
          </a:p>
          <a:p>
            <a:pPr>
              <a:buFont typeface="+mj-lt"/>
              <a:buAutoNum type="arabicPeriod"/>
            </a:pPr>
            <a:endParaRPr lang="en-GB" b="0" i="0" dirty="0" smtClean="0">
              <a:solidFill>
                <a:srgbClr val="555555"/>
              </a:solidFill>
              <a:effectLst/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Plane: nearest airports are in Katowice, Krakow,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Wrocław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 or Warsaw. From the Katowice airport, you can reach the Katowice city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center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 by bus or taxi.</a:t>
            </a:r>
          </a:p>
          <a:p>
            <a:pPr>
              <a:buFont typeface="+mj-lt"/>
              <a:buAutoNum type="arabicPeriod"/>
            </a:pPr>
            <a:endParaRPr lang="en-GB" b="0" i="0" dirty="0" smtClean="0">
              <a:solidFill>
                <a:srgbClr val="555555"/>
              </a:solidFill>
              <a:effectLst/>
              <a:latin typeface="Roboto"/>
            </a:endParaRPr>
          </a:p>
          <a:p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We plan to organize a bus to the hotel on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Sunday, March 26, 2023, in the evening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departing from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Katowice Centrum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 (lot parking lot at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Uniwersytecka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4) and stopping at the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Katowice airport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 and the </a:t>
            </a:r>
            <a:r>
              <a:rPr lang="en-GB" b="1" i="0" dirty="0" err="1" smtClean="0">
                <a:solidFill>
                  <a:srgbClr val="000000"/>
                </a:solidFill>
                <a:effectLst/>
                <a:latin typeface="Roboto"/>
              </a:rPr>
              <a:t>Zawiercie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 railway station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. The return bus is planned for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Saturday, April 1, 2023, in the morning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with stops at the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station in </a:t>
            </a:r>
            <a:r>
              <a:rPr lang="en-GB" b="1" i="0" dirty="0" err="1" smtClean="0">
                <a:solidFill>
                  <a:srgbClr val="000000"/>
                </a:solidFill>
                <a:effectLst/>
                <a:latin typeface="Roboto"/>
              </a:rPr>
              <a:t>Zawiercie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 the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airport in Katowice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and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Katowice Centrum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 (lot parking lot at Uniwersytecka,4)</a:t>
            </a:r>
            <a:endParaRPr lang="en-GB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2697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4487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2323" y="958334"/>
            <a:ext cx="37239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https://www.ccra.com/airport-codes/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KTW	Katowice Airport</a:t>
            </a:r>
          </a:p>
          <a:p>
            <a:r>
              <a:rPr lang="en-GB" dirty="0" smtClean="0"/>
              <a:t>WAW 	</a:t>
            </a:r>
            <a:r>
              <a:rPr lang="en-GB" dirty="0" err="1" smtClean="0"/>
              <a:t>warsaw</a:t>
            </a:r>
            <a:endParaRPr lang="en-GB" dirty="0" smtClean="0"/>
          </a:p>
          <a:p>
            <a:r>
              <a:rPr lang="en-GB" dirty="0" smtClean="0"/>
              <a:t>FRA 	</a:t>
            </a:r>
            <a:r>
              <a:rPr lang="en-GB" dirty="0" err="1" smtClean="0"/>
              <a:t>francfort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70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08445" cy="65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4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30" t="7231" r="30429" b="15047"/>
          <a:stretch/>
        </p:blipFill>
        <p:spPr>
          <a:xfrm>
            <a:off x="1396538" y="0"/>
            <a:ext cx="6899564" cy="6764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6181" y="6488668"/>
            <a:ext cx="564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https://book.swiss.com/lh/dyn/air-lh/revenue/viewFlights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08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36400" cy="6411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3346" y="641138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/>
              <a:t>https://book.lot.com/web/lot-airways/avail2?id=5b00917b4425441792b415bf1d6c259f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8125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245</Words>
  <Application>Microsoft Office PowerPoint</Application>
  <PresentationFormat>Widescreen</PresentationFormat>
  <Paragraphs>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Roboto Light</vt:lpstr>
      <vt:lpstr>Office Theme</vt:lpstr>
      <vt:lpstr>Collaboration meeting NA61 Jura Krakowsko-Częstochowska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meeting NA61 Jura Krakowsko-Częstochowska</dc:title>
  <dc:creator>Ian Crotty</dc:creator>
  <cp:lastModifiedBy>Ian Crotty</cp:lastModifiedBy>
  <cp:revision>22</cp:revision>
  <dcterms:created xsi:type="dcterms:W3CDTF">2023-02-13T11:30:31Z</dcterms:created>
  <dcterms:modified xsi:type="dcterms:W3CDTF">2023-02-13T17:24:49Z</dcterms:modified>
</cp:coreProperties>
</file>