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83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02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73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4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0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3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03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2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27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56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08C25-027E-4545-BFA8-AED504E5AA0B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CD231-6345-4EFF-8969-160093EE8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5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LV 185mm2 Drum to </a:t>
            </a:r>
            <a:r>
              <a:rPr lang="en-GB" dirty="0" err="1" smtClean="0"/>
              <a:t>rturn</a:t>
            </a:r>
            <a:r>
              <a:rPr lang="en-GB" dirty="0" smtClean="0"/>
              <a:t> to stores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21 Nov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98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1588" y="3244334"/>
            <a:ext cx="2330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Photo drum in storage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788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45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37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279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5725</TotalTime>
  <Words>15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LV 185mm2 Drum to rturn to stores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LV 185mm2 Drum to rturn to stores</dc:title>
  <dc:creator>Ian Crotty</dc:creator>
  <cp:lastModifiedBy>Ian Crotty</cp:lastModifiedBy>
  <cp:revision>4</cp:revision>
  <dcterms:created xsi:type="dcterms:W3CDTF">2022-11-21T11:15:41Z</dcterms:created>
  <dcterms:modified xsi:type="dcterms:W3CDTF">2022-11-25T10:40:59Z</dcterms:modified>
</cp:coreProperties>
</file>