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88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76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5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78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1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83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79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9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526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8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E535-B6F3-42D3-B971-6D51093934F0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CF9CB-6E11-41AD-9A07-2E0420A229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31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5744" t="20028" r="4526" b="4476"/>
          <a:stretch/>
        </p:blipFill>
        <p:spPr>
          <a:xfrm>
            <a:off x="370293" y="881149"/>
            <a:ext cx="11259212" cy="577484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 rot="18817293">
            <a:off x="5128953" y="3998422"/>
            <a:ext cx="767994" cy="3906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973218" y="158621"/>
            <a:ext cx="1772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NA61 Beam area</a:t>
            </a:r>
          </a:p>
          <a:p>
            <a:r>
              <a:rPr lang="en-GB" dirty="0" smtClean="0"/>
              <a:t>Gis.cern.ch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 rot="18795128">
            <a:off x="2111326" y="3634677"/>
            <a:ext cx="5544945" cy="1386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391325" y="2190841"/>
            <a:ext cx="151982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Material a </a:t>
            </a:r>
            <a:r>
              <a:rPr lang="en-GB" dirty="0" err="1" smtClean="0"/>
              <a:t>enlever</a:t>
            </a:r>
            <a:r>
              <a:rPr lang="en-GB" dirty="0" smtClean="0"/>
              <a:t> SVP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88637" y="2864498"/>
            <a:ext cx="3041779" cy="1329273"/>
          </a:xfrm>
          <a:prstGeom prst="straightConnector1">
            <a:avLst/>
          </a:prstGeom>
          <a:ln w="28575">
            <a:solidFill>
              <a:srgbClr val="FFC000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179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8</cp:revision>
  <dcterms:created xsi:type="dcterms:W3CDTF">2022-12-15T15:42:50Z</dcterms:created>
  <dcterms:modified xsi:type="dcterms:W3CDTF">2022-12-15T15:50:47Z</dcterms:modified>
</cp:coreProperties>
</file>