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257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BC31F-AD36-E6C3-003F-B523091ED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90F27-DC06-45DD-8EBE-028220AC3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C471D-418C-3FE0-1B66-63643F86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A247D-5FFA-2C0E-DFEA-4317D7BC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7ED6D-32CB-4406-6500-D55195E4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70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DAB6-3264-73A9-3D18-9FC42A29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B48C0-1F9B-07E1-03EA-F9A936ED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9E7A-B8A0-A49D-A9BA-BD9C6D8D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D4235-4337-8556-7E42-2D456851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1F5B-5A94-E959-B207-86D3A7D0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F9F79-9E0F-98B2-063A-27F25BA7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F41BD-87FB-7375-1A75-DE9507C53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58FF-536C-014E-9F3D-245CA337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B63B-DBF4-40F3-7278-5C760182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A0DF-7454-273D-8724-F3377148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CF10-F366-5B59-F726-604C211E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1A8B-1CCE-7FEA-D5AB-6914FB93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9D669-CC4C-99F3-B7BA-B317318D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5B4A8-4E35-2F90-C841-B4376804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7981-C44A-2AAC-F179-6A1EF50D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1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F788-6BA2-96F0-983C-A021390F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92568-E1D5-50A7-9E7C-7D65FD073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D79B-5850-9948-E0D8-6A8C9EBD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6C785-2A9B-E3AD-BC96-53A3B43D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6E8C1-75F7-511D-3291-3AD12D0DC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5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00A5-75DC-D01F-8D80-C0A393C0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DEC9-B142-3300-940E-382327A2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41E16-4279-0039-DB4B-9B4E0676D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59FA4-FF84-6747-2E16-E3FFF0EF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2BBB7-15D0-4629-C852-D9EE1A0A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B1F82-644F-1515-DBB2-E72B0089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1941-4CF9-38FA-F295-F6F576EC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5F6B-ED59-1E8B-1D67-DEF348F7E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4DF83-DE98-F5E6-E556-0F320A58B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C6865-2394-8FCD-3965-53D6E47F6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A505F-A1D8-E8C0-8C85-E22E06B12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52C18-D458-5E71-F565-EA693F50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DE906-E9D8-E0B7-69AA-471026E1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7406D-216C-196C-F553-CCC7EAFB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1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27FC-8C8A-10A5-F25E-E12AEDD5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B4E8A-4B8A-A7B9-7D2C-3F997136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C2A8C-93ED-11EA-6ED4-DDC95506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DB4F3-4AA5-1690-FB98-FB9A87AB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6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36E66-E376-2005-0732-4FF29543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683578-8EFB-D2D4-68D0-FB1007E6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1BF31-FCEB-375F-7CDF-DD910DA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8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9326-7A6E-FDD9-8387-23169B80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CEC5-456E-B06C-336B-93825C729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4B393-D148-49B1-438B-49961CDEA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8C863-E5C9-15CD-2B3A-80707576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7148-5BFF-90DA-E6DA-13935673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43360-35C1-1299-98FD-820500B3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9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8EE2-895D-70A7-9FE0-EF934B29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41909-8983-1C09-22B8-B06C6A47A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4AD8E-8B8E-543B-3ED6-82ED6F2A8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713FF-9613-9455-10A1-53D151DB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79184-7327-65BA-67AD-CCD80C82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8D380-BED7-4FAE-CD6D-6726FDE8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7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7D3D2-BF8E-71F6-5B03-C49A7101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6D413-183B-9146-BE12-F8DD2B08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825BE-443F-9046-6BD7-C7C7C8DE8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F71D-413F-4F1F-A2AF-1A029F50148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01C3E-86BB-6CA5-5D79-11FF0E08A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684B9-6A52-17D4-0C5D-DD25B83C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ADB9-9077-4DDF-8B12-01DDA019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5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364A-F91F-A81C-CA89-A256767B1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Geiger counter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0F839-ED9B-06A6-FEB8-D95CCC9D2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3 June 2024</a:t>
            </a:r>
          </a:p>
        </p:txBody>
      </p:sp>
    </p:spTree>
    <p:extLst>
      <p:ext uri="{BB962C8B-B14F-4D97-AF65-F5344CB8AC3E}">
        <p14:creationId xmlns:p14="http://schemas.microsoft.com/office/powerpoint/2010/main" val="52515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39F7D-FE37-9E27-4E2F-48951235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867BC-EECA-457E-6A9F-D32B082C0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7253F-1DE5-B93F-53EB-9A19A9F9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BA723B-69DF-C017-7950-F4FD6788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50EE3-BED5-A7FE-BF9F-89D95690E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" t="28134" r="61436" b="16533"/>
          <a:stretch/>
        </p:blipFill>
        <p:spPr>
          <a:xfrm>
            <a:off x="155447" y="-1"/>
            <a:ext cx="7342633" cy="6832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47851-67A0-1DB7-09AC-24F7A252F58E}"/>
              </a:ext>
            </a:extLst>
          </p:cNvPr>
          <p:cNvSpPr txBox="1"/>
          <p:nvPr/>
        </p:nvSpPr>
        <p:spPr>
          <a:xfrm>
            <a:off x="7571232" y="886968"/>
            <a:ext cx="4251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Sensitivity</a:t>
            </a:r>
          </a:p>
          <a:p>
            <a:r>
              <a:rPr lang="en-GB" dirty="0"/>
              <a:t>80CPM/</a:t>
            </a:r>
            <a:r>
              <a:rPr lang="en-GB" dirty="0" err="1"/>
              <a:t>microSv</a:t>
            </a:r>
            <a:r>
              <a:rPr lang="en-GB" dirty="0"/>
              <a:t> (for Co60)</a:t>
            </a:r>
          </a:p>
          <a:p>
            <a:endParaRPr lang="en-GB" dirty="0"/>
          </a:p>
          <a:p>
            <a:r>
              <a:rPr lang="en-GB" dirty="0"/>
              <a:t>Energy range</a:t>
            </a:r>
          </a:p>
          <a:p>
            <a:r>
              <a:rPr lang="en-GB" dirty="0"/>
              <a:t>48keV – 1.5MeV &lt; pm30% (for 137Cs)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01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79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18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8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35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63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9FCBB-5F7F-1911-2475-EDDAA50F5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87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99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84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06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2B087C-02CE-C398-5972-AB3AFA06A0F7}"/>
              </a:ext>
            </a:extLst>
          </p:cNvPr>
          <p:cNvSpPr txBox="1"/>
          <p:nvPr/>
        </p:nvSpPr>
        <p:spPr>
          <a:xfrm>
            <a:off x="0" y="0"/>
            <a:ext cx="11823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https://www.reddit.com/r/Radiation/comments/123ar3w/modded_geiger_counter_finally_done_enough_three/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B59E8-26AB-2686-2194-3466A2203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9" y="396330"/>
            <a:ext cx="10748123" cy="64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2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59BEC-DFE6-4C88-10E5-B39F6A73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DA3F2-F987-D674-0290-CA18F804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86421-E18C-5739-D321-1A29AF87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9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A223A-8BD7-69EB-A25F-3B42FF41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8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40A32-1AFE-8FB4-5FA7-3DDF943E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</Words>
  <Application>Microsoft Office PowerPoint</Application>
  <PresentationFormat>Widescreen</PresentationFormat>
  <Paragraphs>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Geiger counter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Geiger counter</dc:title>
  <dc:creator>Ian Crotty</dc:creator>
  <cp:lastModifiedBy>Ian Crotty</cp:lastModifiedBy>
  <cp:revision>6</cp:revision>
  <dcterms:created xsi:type="dcterms:W3CDTF">2024-06-03T09:32:59Z</dcterms:created>
  <dcterms:modified xsi:type="dcterms:W3CDTF">2024-06-03T09:49:11Z</dcterms:modified>
</cp:coreProperties>
</file>