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AA51-2029-4472-8FA6-BD92FCAB9811}" type="datetimeFigureOut">
              <a:rPr lang="en-GB" smtClean="0"/>
              <a:t>22/04/2022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AEAE-05F7-4207-B0D3-D8A9AA0CD6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282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AA51-2029-4472-8FA6-BD92FCAB9811}" type="datetimeFigureOut">
              <a:rPr lang="en-GB" smtClean="0"/>
              <a:t>22/04/2022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AEAE-05F7-4207-B0D3-D8A9AA0CD6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7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AA51-2029-4472-8FA6-BD92FCAB9811}" type="datetimeFigureOut">
              <a:rPr lang="en-GB" smtClean="0"/>
              <a:t>22/04/2022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AEAE-05F7-4207-B0D3-D8A9AA0CD6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298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AA51-2029-4472-8FA6-BD92FCAB9811}" type="datetimeFigureOut">
              <a:rPr lang="en-GB" smtClean="0"/>
              <a:t>22/04/2022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AEAE-05F7-4207-B0D3-D8A9AA0CD6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624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AA51-2029-4472-8FA6-BD92FCAB9811}" type="datetimeFigureOut">
              <a:rPr lang="en-GB" smtClean="0"/>
              <a:t>22/04/2022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AEAE-05F7-4207-B0D3-D8A9AA0CD6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2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AA51-2029-4472-8FA6-BD92FCAB9811}" type="datetimeFigureOut">
              <a:rPr lang="en-GB" smtClean="0"/>
              <a:t>22/04/2022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AEAE-05F7-4207-B0D3-D8A9AA0CD6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946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AA51-2029-4472-8FA6-BD92FCAB9811}" type="datetimeFigureOut">
              <a:rPr lang="en-GB" smtClean="0"/>
              <a:t>22/04/2022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AEAE-05F7-4207-B0D3-D8A9AA0CD6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21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AA51-2029-4472-8FA6-BD92FCAB9811}" type="datetimeFigureOut">
              <a:rPr lang="en-GB" smtClean="0"/>
              <a:t>22/04/2022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AEAE-05F7-4207-B0D3-D8A9AA0CD6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96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AA51-2029-4472-8FA6-BD92FCAB9811}" type="datetimeFigureOut">
              <a:rPr lang="en-GB" smtClean="0"/>
              <a:t>22/04/2022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AEAE-05F7-4207-B0D3-D8A9AA0CD6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018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AA51-2029-4472-8FA6-BD92FCAB9811}" type="datetimeFigureOut">
              <a:rPr lang="en-GB" smtClean="0"/>
              <a:t>22/04/2022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AEAE-05F7-4207-B0D3-D8A9AA0CD6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882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AA51-2029-4472-8FA6-BD92FCAB9811}" type="datetimeFigureOut">
              <a:rPr lang="en-GB" smtClean="0"/>
              <a:t>22/04/2022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AEAE-05F7-4207-B0D3-D8A9AA0CD6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780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FAA51-2029-4472-8FA6-BD92FCAB9811}" type="datetimeFigureOut">
              <a:rPr lang="en-GB" smtClean="0"/>
              <a:t>22/04/2022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4AEAE-05F7-4207-B0D3-D8A9AA0CD6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18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6mm pipe clamp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smtClean="0"/>
              <a:t>21 April 2022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24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395" y="93133"/>
            <a:ext cx="10738338" cy="581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388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WAGELOK 304-S1-PP-6T 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316" y="1252840"/>
            <a:ext cx="4541924" cy="3406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8666190" y="1523600"/>
            <a:ext cx="1659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i="0" dirty="0" smtClean="0">
                <a:solidFill>
                  <a:srgbClr val="2B2B2B"/>
                </a:solidFill>
                <a:effectLst/>
                <a:latin typeface="Segoe WP"/>
              </a:rPr>
              <a:t>304-S1-PP-6T</a:t>
            </a:r>
            <a:endParaRPr lang="en-GB" b="1" i="0" dirty="0">
              <a:solidFill>
                <a:srgbClr val="2B2B2B"/>
              </a:solidFill>
              <a:effectLst/>
              <a:latin typeface="Segoe WP"/>
            </a:endParaRPr>
          </a:p>
        </p:txBody>
      </p:sp>
    </p:spTree>
    <p:extLst>
      <p:ext uri="{BB962C8B-B14F-4D97-AF65-F5344CB8AC3E}">
        <p14:creationId xmlns:p14="http://schemas.microsoft.com/office/powerpoint/2010/main" val="3260166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3181" y="102123"/>
            <a:ext cx="597035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SERTO</a:t>
            </a:r>
          </a:p>
          <a:p>
            <a:r>
              <a:rPr lang="en-GB" dirty="0" smtClean="0"/>
              <a:t>906.1000.006</a:t>
            </a:r>
            <a:endParaRPr lang="en-GB" dirty="0"/>
          </a:p>
          <a:p>
            <a:r>
              <a:rPr lang="en-GB" dirty="0" smtClean="0"/>
              <a:t>https</a:t>
            </a:r>
            <a:r>
              <a:rPr lang="en-GB" dirty="0"/>
              <a:t>://documen.site/download/depliant-collari-per-tubi_pdf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231" y="1025453"/>
            <a:ext cx="10509135" cy="5692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669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1797" y="20469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https://shop.serto.com/en/miscellaneous/tube-clamps/clamp-body.html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943" y="1015999"/>
            <a:ext cx="10425724" cy="5647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699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6489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4930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4535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Segoe WP</vt:lpstr>
      <vt:lpstr>Office Theme</vt:lpstr>
      <vt:lpstr>6mm pipe clamp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7</cp:revision>
  <dcterms:created xsi:type="dcterms:W3CDTF">2022-04-21T13:35:11Z</dcterms:created>
  <dcterms:modified xsi:type="dcterms:W3CDTF">2022-04-22T12:40:53Z</dcterms:modified>
</cp:coreProperties>
</file>