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2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6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7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4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5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0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6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8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4B19-5409-4460-BC42-C55F6A455D57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92B4A-60CD-466B-8D0C-78D27999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1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hindawi.com/journals/isrn/2012/321923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r.canterbury.ac.nz/handle/10092/1083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ir.canterbury.ac.nz/bitstream/handle/10092/10839/Thesisfinal.pdf?sequence=1&amp;isAllowed=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LTD </a:t>
            </a:r>
            <a:r>
              <a:rPr lang="en-GB" dirty="0" err="1" smtClean="0"/>
              <a:t>stirling</a:t>
            </a:r>
            <a:r>
              <a:rPr lang="en-GB" dirty="0" smtClean="0"/>
              <a:t> Engine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5 Feb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34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https://pdfs.semanticscholar.org/1758/bef49bdf609587170d24e2eecaec8bbb965b.pdf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133" t="15785" r="33289" b="5854"/>
          <a:stretch/>
        </p:blipFill>
        <p:spPr>
          <a:xfrm>
            <a:off x="7613964" y="0"/>
            <a:ext cx="4436199" cy="68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870"/>
            <a:ext cx="1198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https://analysis.newenergyupdate.com/csp-today/technology/trouble-dish-stirling-csp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972"/>
            <a:ext cx="9379390" cy="63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5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5448"/>
            <a:ext cx="9460871" cy="640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880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http://www.revistaespacios.com/a19v40n27/19402719.html</a:t>
            </a:r>
          </a:p>
        </p:txBody>
      </p:sp>
    </p:spTree>
    <p:extLst>
      <p:ext uri="{BB962C8B-B14F-4D97-AF65-F5344CB8AC3E}">
        <p14:creationId xmlns:p14="http://schemas.microsoft.com/office/powerpoint/2010/main" val="183288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0" y="120889"/>
            <a:ext cx="5369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https://www.hindawi.com/journals/isrn/2012/321923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7220"/>
            <a:ext cx="8971984" cy="6077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4054"/>
            <a:ext cx="559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http://downloads.hindawi.com/archive/2012/321923.pdf</a:t>
            </a:r>
          </a:p>
        </p:txBody>
      </p:sp>
    </p:spTree>
    <p:extLst>
      <p:ext uri="{BB962C8B-B14F-4D97-AF65-F5344CB8AC3E}">
        <p14:creationId xmlns:p14="http://schemas.microsoft.com/office/powerpoint/2010/main" val="343906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1"/>
            <a:ext cx="9551406" cy="6470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481" y="0"/>
            <a:ext cx="473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https://aip.scitation.org/doi/10.1063/1.5075566</a:t>
            </a:r>
          </a:p>
        </p:txBody>
      </p:sp>
    </p:spTree>
    <p:extLst>
      <p:ext uri="{BB962C8B-B14F-4D97-AF65-F5344CB8AC3E}">
        <p14:creationId xmlns:p14="http://schemas.microsoft.com/office/powerpoint/2010/main" val="406884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0855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https://www.napier.ac.uk/~/media/worktribe/output-239318/robsonpdf.pdf</a:t>
            </a:r>
          </a:p>
        </p:txBody>
      </p:sp>
    </p:spTree>
    <p:extLst>
      <p:ext uri="{BB962C8B-B14F-4D97-AF65-F5344CB8AC3E}">
        <p14:creationId xmlns:p14="http://schemas.microsoft.com/office/powerpoint/2010/main" val="146676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80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34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76" t="7365" r="23899" b="-1370"/>
          <a:stretch/>
        </p:blipFill>
        <p:spPr>
          <a:xfrm>
            <a:off x="6599976" y="0"/>
            <a:ext cx="4961299" cy="6886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86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https://www.mdpi.com/1996-1073/10/4/567/pdf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29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62" y="369332"/>
            <a:ext cx="9565724" cy="6480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91" y="0"/>
            <a:ext cx="10867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https://www.tandfonline.com/doi/abs/10.1080/10407782.2018.1562740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58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https://www.researchgate.net/publication/222538648_Performance_of_a_twin_power_piston_low_temperature_differential_Stirling_engine_powered_by_a_solar_simulator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327" t="18069" r="43576" b="18760"/>
          <a:stretch/>
        </p:blipFill>
        <p:spPr>
          <a:xfrm>
            <a:off x="5676523" y="0"/>
            <a:ext cx="6515477" cy="67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76" t="12287" r="18705" b="39204"/>
          <a:stretch/>
        </p:blipFill>
        <p:spPr>
          <a:xfrm>
            <a:off x="4390931" y="607916"/>
            <a:ext cx="7088863" cy="4294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38584"/>
            <a:ext cx="54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https://www.researchgate.net/publication/337873524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34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81" y="2358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https://www.napier.ac.uk/~/media/worktribe/output-239318/robsonpdf.pdf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851" y="1034471"/>
            <a:ext cx="6701422" cy="45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9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26" y="0"/>
            <a:ext cx="11950574" cy="65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https://www.researchgate.net/publication/269131063_Optimisation_of_Low_Temperature_Difference_Solar_Stirling_Engines_using_Genetic_Algorithm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850"/>
            <a:ext cx="9144000" cy="61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6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55" y="734291"/>
            <a:ext cx="9039761" cy="6123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https://www.researchgate.net/publication/335021241_How_to_Attain_Regenerator_Effectiveness_Greater_Than_50_in_Stirling_Engines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69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679" y="0"/>
            <a:ext cx="6962321" cy="4716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98" y="-2"/>
            <a:ext cx="5038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https://ir.canterbury.ac.nz/handle/10092/10839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4"/>
              </a:rPr>
              <a:t>https://ir.canterbury.ac.nz/bitstream/handle/10092/10839/Thesisfinal.pdf?sequence=1&amp;isAllowed=y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2408" t="30062" r="29006" b="28297"/>
          <a:stretch/>
        </p:blipFill>
        <p:spPr>
          <a:xfrm>
            <a:off x="127012" y="2444213"/>
            <a:ext cx="4988196" cy="4182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418" y="1327040"/>
            <a:ext cx="353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http://hdl.handle.net/10092/10839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0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65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LTD stirling Engine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LTD stirling Engine analysis</dc:title>
  <dc:creator>Ian Crotty</dc:creator>
  <cp:lastModifiedBy>Ian Crotty</cp:lastModifiedBy>
  <cp:revision>16</cp:revision>
  <dcterms:created xsi:type="dcterms:W3CDTF">2020-02-05T16:17:05Z</dcterms:created>
  <dcterms:modified xsi:type="dcterms:W3CDTF">2020-02-18T15:55:34Z</dcterms:modified>
</cp:coreProperties>
</file>