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9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6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7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6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7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5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776A-38FB-4364-ACBD-1782423102F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C1CA-8ACC-4AEA-9E60-EEAA3B90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dtic.mil/docs/citations/ADA006367" TargetMode="External"/><Relationship Id="rId2" Type="http://schemas.openxmlformats.org/officeDocument/2006/relationships/hyperlink" Target="https://www.osti.gov/biblio/7364532-fluidyne-heat-engine-how-build-one-how-works-conference-repor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orldcat.org/title/fluidyne-heat-engine-how-to-build-one-how-it-works/oclc/22215980/editions?referer=di&amp;editionsView=true" TargetMode="External"/><Relationship Id="rId4" Type="http://schemas.openxmlformats.org/officeDocument/2006/relationships/hyperlink" Target="https://ui.adsabs.harvard.edu/abs/1974fheh.rept.....E/simil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tp.demec.ufpr.br/disciplinas/TM106/FK_AO_Final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xiv.org/pdf/1812.11100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iencedirect.com/science/article/abs/pii/0022460X7990826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nk.springer.com/chapter/10.1007/978-3-642-82526-2_1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trs.nasa.gov/archive/nasa/casi.ntrs.nasa.gov/19830022057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Free piston Stirling Engine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And Desalination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19 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8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62" y="0"/>
            <a:ext cx="788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https://digital.library.unt.edu/ark:/67531/metadc733932/m1/40/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" y="369331"/>
            <a:ext cx="10016152" cy="64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68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74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29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024" y="1638676"/>
            <a:ext cx="8075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Desalination and cleaning of water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6362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24" y="1527406"/>
            <a:ext cx="8258051" cy="5330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54405"/>
            <a:ext cx="11832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https://www.researchgate.net/publication/333850995_Solar_thermal_desalination_as_a_nonlinear_optical_process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04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94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39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785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Google search</a:t>
            </a:r>
          </a:p>
          <a:p>
            <a:r>
              <a:rPr lang="en-GB" dirty="0" smtClean="0"/>
              <a:t>Book by Elrod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fluidyne</a:t>
            </a:r>
            <a:r>
              <a:rPr lang="en-GB" dirty="0" smtClean="0"/>
              <a:t> engine; how to build one, how it works pdf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https://www.osti.gov/biblio/7364532-fluidyne-heat-engine-how-build-one-how-works-conference-report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https://apps.dtic.mil/docs/citations/ADA006367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https://ui.adsabs.harvard.edu/abs/1974fheh.rept.....E/similar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5"/>
              </a:rPr>
              <a:t>https://www.worldcat.org/title/fluidyne-heat-engine-how-to-build-one-how-it-works/oclc/22215980/editions?referer=di&amp;editionsView=true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https://ui.adsabs.harvard.edu/abs/1974fheh.rept.....E/similar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8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031" y="157102"/>
            <a:ext cx="5919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http://ftp.demec.ufpr.br/disciplinas/TM106/FK_AO_Final.pdf</a:t>
            </a:r>
            <a:endParaRPr lang="en-GB" dirty="0" smtClean="0"/>
          </a:p>
          <a:p>
            <a:r>
              <a:rPr lang="en-GB" dirty="0" smtClean="0"/>
              <a:t>62 pages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50" y="888572"/>
            <a:ext cx="8073340" cy="58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94" y="93728"/>
            <a:ext cx="3681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https://arxiv.org/pdf/1812.11100.pdf</a:t>
            </a:r>
            <a:endParaRPr lang="en-GB" dirty="0" smtClean="0"/>
          </a:p>
          <a:p>
            <a:r>
              <a:rPr lang="en-GB" dirty="0" smtClean="0"/>
              <a:t>13 pages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09" y="847232"/>
            <a:ext cx="9311764" cy="6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0" y="0"/>
            <a:ext cx="9735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https://www.sciencedirect.com/science/article/abs/pii/0022460X79908265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0" y="877454"/>
            <a:ext cx="7762188" cy="50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65" y="118191"/>
            <a:ext cx="897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https://link.springer.com/chapter/10.1007/978-3-642-82526-2_10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2" y="609600"/>
            <a:ext cx="9090228" cy="58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37" y="154406"/>
            <a:ext cx="858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https://ntrs.nasa.gov/archive/nasa/casi.ntrs.nasa.gov/19830022057.pdf</a:t>
            </a:r>
            <a:endParaRPr lang="en-GB" dirty="0" smtClean="0"/>
          </a:p>
          <a:p>
            <a:r>
              <a:rPr lang="en-GB" dirty="0" smtClean="0"/>
              <a:t>410 pages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7" y="800737"/>
            <a:ext cx="9328088" cy="60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1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16" y="129942"/>
            <a:ext cx="35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https://www.osti.gov/biblio/977800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6" y="572838"/>
            <a:ext cx="9609095" cy="62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728"/>
            <a:ext cx="603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http://www.iedu.com/Solar/Engines/Fluidyne/TM-10475.html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509"/>
            <a:ext cx="8406415" cy="54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Free piston Stirling Engine  And Desalination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piston Stirling Engine</dc:title>
  <dc:creator>Ian Crotty</dc:creator>
  <cp:lastModifiedBy>Ian Crotty</cp:lastModifiedBy>
  <cp:revision>16</cp:revision>
  <dcterms:created xsi:type="dcterms:W3CDTF">2019-11-19T14:32:30Z</dcterms:created>
  <dcterms:modified xsi:type="dcterms:W3CDTF">2019-11-19T20:04:48Z</dcterms:modified>
</cp:coreProperties>
</file>