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7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84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5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2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52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42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36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24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09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0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7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2683-4BDF-42CB-BD81-815554424F88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86DA-AD9A-4A38-B8A1-AF2CF8248C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4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Stirling Engines and Pumps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Jan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07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508" y="1033149"/>
            <a:ext cx="57751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How does compelling </a:t>
            </a:r>
            <a:r>
              <a:rPr lang="en-GB" dirty="0" err="1" smtClean="0"/>
              <a:t>thermoacoustic</a:t>
            </a:r>
            <a:r>
              <a:rPr lang="en-GB" dirty="0" smtClean="0"/>
              <a:t> </a:t>
            </a:r>
            <a:r>
              <a:rPr lang="en-GB" dirty="0" err="1" smtClean="0"/>
              <a:t>stirling</a:t>
            </a:r>
            <a:r>
              <a:rPr lang="en-GB" dirty="0" smtClean="0"/>
              <a:t> engine work? </a:t>
            </a:r>
          </a:p>
          <a:p>
            <a:endParaRPr lang="en-GB" dirty="0"/>
          </a:p>
          <a:p>
            <a:r>
              <a:rPr lang="en-GB" dirty="0" smtClean="0"/>
              <a:t>https://www.youtube.com/watch?v=dkU6QQ1ckUQ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041" t="20568" r="43041" b="37797"/>
          <a:stretch/>
        </p:blipFill>
        <p:spPr>
          <a:xfrm>
            <a:off x="2585259" y="1953491"/>
            <a:ext cx="4421902" cy="29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052" y="1598414"/>
            <a:ext cx="4928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https://www.youtube.com/watch?v=cap_1dKp18Y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291" t="24910" r="43304" b="34798"/>
          <a:stretch/>
        </p:blipFill>
        <p:spPr>
          <a:xfrm>
            <a:off x="1213658" y="2376125"/>
            <a:ext cx="3582785" cy="228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171" t="25580" r="43616" b="33735"/>
          <a:stretch/>
        </p:blipFill>
        <p:spPr>
          <a:xfrm>
            <a:off x="6523709" y="2119745"/>
            <a:ext cx="3283527" cy="21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28" t="20926" r="48991" b="34113"/>
          <a:stretch/>
        </p:blipFill>
        <p:spPr>
          <a:xfrm>
            <a:off x="1338349" y="1461035"/>
            <a:ext cx="3516285" cy="2919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6105" y="659076"/>
            <a:ext cx="4848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https://www.youtube.com/watch?v=z7lUzKfdHd4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027261" y="1648290"/>
            <a:ext cx="437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Stirling Engine SV2 MKII by Kirk Engines, Inc.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0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4581" y="592574"/>
            <a:ext cx="502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https://www.youtube.com/watch?v=M9UKu-AP02k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515843" y="961906"/>
            <a:ext cx="3720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PHILIPS STIRLING CYCLE GENERATOR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770" t="20276" r="43617" b="32897"/>
          <a:stretch/>
        </p:blipFill>
        <p:spPr>
          <a:xfrm>
            <a:off x="2028306" y="1774262"/>
            <a:ext cx="4513812" cy="34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3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Stirling Engines and Pumps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Stirling Engines and Pumps</dc:title>
  <dc:creator>Ian Crotty</dc:creator>
  <cp:lastModifiedBy>Ian Crotty</cp:lastModifiedBy>
  <cp:revision>9</cp:revision>
  <dcterms:created xsi:type="dcterms:W3CDTF">2018-01-31T13:12:08Z</dcterms:created>
  <dcterms:modified xsi:type="dcterms:W3CDTF">2018-01-31T15:41:58Z</dcterms:modified>
</cp:coreProperties>
</file>