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57" r:id="rId6"/>
    <p:sldId id="258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13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17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69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30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06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94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77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07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5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7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17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FF9BB-F6FE-40DF-A5DD-B0317AA2B2D1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26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adam_grosser_and" TargetMode="External"/><Relationship Id="rId2" Type="http://schemas.openxmlformats.org/officeDocument/2006/relationships/hyperlink" Target="https://en.wikipedia.org/wiki/Absorption_refrigerato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Solar club projects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Crotty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16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89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Absorbtion</a:t>
            </a:r>
            <a:r>
              <a:rPr lang="en-GB" dirty="0" smtClean="0"/>
              <a:t> </a:t>
            </a:r>
            <a:r>
              <a:rPr lang="en-GB" dirty="0" err="1" smtClean="0"/>
              <a:t>refridgeration</a:t>
            </a:r>
            <a:r>
              <a:rPr lang="en-GB" dirty="0" smtClean="0"/>
              <a:t> </a:t>
            </a:r>
            <a:r>
              <a:rPr lang="en-GB" dirty="0" smtClean="0"/>
              <a:t>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171" y="1224642"/>
            <a:ext cx="11470822" cy="5510893"/>
          </a:xfrm>
        </p:spPr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http://vintageservelrefrigerators.8k.com/HowItWorks.html</a:t>
            </a: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en.wikipedia.org/wiki/Absorption_refrigerator</a:t>
            </a:r>
            <a:endParaRPr lang="en-GB" dirty="0" smtClean="0"/>
          </a:p>
          <a:p>
            <a:r>
              <a:rPr lang="en-GB" sz="1400" b="1" dirty="0" err="1"/>
              <a:t>Labeled</a:t>
            </a:r>
            <a:r>
              <a:rPr lang="en-GB" sz="1400" b="1" dirty="0"/>
              <a:t> photo of a domestic absorption refrigerator.</a:t>
            </a:r>
            <a:r>
              <a:rPr lang="en-GB" sz="1400" dirty="0"/>
              <a:t> 1. Hydrogen enters the pipe with liquid ammonia (or lithium bromide solution)</a:t>
            </a:r>
            <a:br>
              <a:rPr lang="en-GB" sz="1400" dirty="0"/>
            </a:br>
            <a:r>
              <a:rPr lang="en-GB" sz="1400" dirty="0"/>
              <a:t>2. Ammonia and hydrogen enter the inner compartment of the refrigerator. An increase in volume causes a decrease in the partial pressure of the liquid ammonia. The ammonia evaporates, taking heat from the liquid ammonia (</a:t>
            </a:r>
            <a:r>
              <a:rPr lang="en-GB" sz="1400" dirty="0" err="1"/>
              <a:t>ΔH</a:t>
            </a:r>
            <a:r>
              <a:rPr lang="en-GB" sz="1400" baseline="-25000" dirty="0" err="1"/>
              <a:t>Vap</a:t>
            </a:r>
            <a:r>
              <a:rPr lang="en-GB" sz="1400" dirty="0"/>
              <a:t>) and thus lowering its temperature. Heat flows from the hotter interior of the refrigerator to the colder liquid, promoting further evaporation.</a:t>
            </a:r>
            <a:br>
              <a:rPr lang="en-GB" sz="1400" dirty="0"/>
            </a:br>
            <a:r>
              <a:rPr lang="en-GB" sz="1400" dirty="0"/>
              <a:t>3. Ammonia and hydrogen return from the inner compartment, ammonia returns to absorber and dissolves in water. Hydrogen is free to rise upwards.</a:t>
            </a:r>
            <a:br>
              <a:rPr lang="en-GB" sz="1400" dirty="0"/>
            </a:br>
            <a:r>
              <a:rPr lang="en-GB" sz="1400" dirty="0"/>
              <a:t>4. Ammonia gas condensation (passive cooling).</a:t>
            </a:r>
            <a:br>
              <a:rPr lang="en-GB" sz="1400" dirty="0"/>
            </a:br>
            <a:r>
              <a:rPr lang="en-GB" sz="1400" dirty="0"/>
              <a:t>5. Hot ammonia (gas).</a:t>
            </a:r>
            <a:br>
              <a:rPr lang="en-GB" sz="1400" dirty="0"/>
            </a:br>
            <a:r>
              <a:rPr lang="en-GB" sz="1400" dirty="0"/>
              <a:t>6. Heat insulation and distillation of ammonia gas from water.</a:t>
            </a:r>
            <a:br>
              <a:rPr lang="en-GB" sz="1400" dirty="0"/>
            </a:br>
            <a:r>
              <a:rPr lang="en-GB" sz="1400" dirty="0"/>
              <a:t>7. Heat source (electric).</a:t>
            </a:r>
            <a:br>
              <a:rPr lang="en-GB" sz="1400" dirty="0"/>
            </a:br>
            <a:r>
              <a:rPr lang="en-GB" sz="1400" dirty="0"/>
              <a:t>8. Absorber vessel (water and ammonia solution).</a:t>
            </a:r>
            <a:endParaRPr lang="en-GB" sz="1400" dirty="0" smtClean="0"/>
          </a:p>
          <a:p>
            <a:r>
              <a:rPr lang="en-GB" dirty="0" smtClean="0"/>
              <a:t>Water spray Solar fan</a:t>
            </a:r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www.ted.com/talks/adam_grosser_and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</a:t>
            </a:r>
            <a:r>
              <a:rPr lang="en-GB" dirty="0" err="1"/>
              <a:t>his_sustainable_fridge</a:t>
            </a:r>
            <a:endParaRPr lang="en-GB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07" y="3404507"/>
            <a:ext cx="28575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0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Solar refrigeration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https://perso.limsi.fr/mpons/solaradsor.htm</a:t>
            </a:r>
          </a:p>
        </p:txBody>
      </p:sp>
    </p:spTree>
    <p:extLst>
      <p:ext uri="{BB962C8B-B14F-4D97-AF65-F5344CB8AC3E}">
        <p14:creationId xmlns:p14="http://schemas.microsoft.com/office/powerpoint/2010/main" val="18450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Icy Ball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Fluidyne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79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Kid’s solar go </a:t>
            </a:r>
            <a:r>
              <a:rPr lang="en-GB" smtClean="0"/>
              <a:t>cart Photon mini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38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36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53</Words>
  <Application>Microsoft Office PowerPoint</Application>
  <PresentationFormat>Custom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Solar club projects</vt:lpstr>
      <vt:lpstr>Contents</vt:lpstr>
      <vt:lpstr>Absorbtion refridgeration cycle</vt:lpstr>
      <vt:lpstr>Solar refrigeration</vt:lpstr>
      <vt:lpstr>Icy Ball</vt:lpstr>
      <vt:lpstr>Fluidyne</vt:lpstr>
      <vt:lpstr>Kid’s solar go cart Photon mini</vt:lpstr>
      <vt:lpstr>Conclusion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club projects</dc:title>
  <dc:creator>Ian Crotty</dc:creator>
  <cp:lastModifiedBy>Ian Crotty</cp:lastModifiedBy>
  <cp:revision>7</cp:revision>
  <dcterms:created xsi:type="dcterms:W3CDTF">2016-07-01T07:58:53Z</dcterms:created>
  <dcterms:modified xsi:type="dcterms:W3CDTF">2016-07-27T07:42:46Z</dcterms:modified>
</cp:coreProperties>
</file>