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9" autoAdjust="0"/>
    <p:restoredTop sz="94660"/>
  </p:normalViewPr>
  <p:slideViewPr>
    <p:cSldViewPr snapToGrid="0">
      <p:cViewPr varScale="1">
        <p:scale>
          <a:sx n="95" d="100"/>
          <a:sy n="95" d="100"/>
        </p:scale>
        <p:origin x="9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0E57-547A-424D-9050-72EE48728D8A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5787-1ECF-48AB-A311-CE434300F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15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0E57-547A-424D-9050-72EE48728D8A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5787-1ECF-48AB-A311-CE434300F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273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0E57-547A-424D-9050-72EE48728D8A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5787-1ECF-48AB-A311-CE434300F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03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0E57-547A-424D-9050-72EE48728D8A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5787-1ECF-48AB-A311-CE434300F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4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0E57-547A-424D-9050-72EE48728D8A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5787-1ECF-48AB-A311-CE434300F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6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0E57-547A-424D-9050-72EE48728D8A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5787-1ECF-48AB-A311-CE434300F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80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0E57-547A-424D-9050-72EE48728D8A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5787-1ECF-48AB-A311-CE434300F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65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0E57-547A-424D-9050-72EE48728D8A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5787-1ECF-48AB-A311-CE434300F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67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0E57-547A-424D-9050-72EE48728D8A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5787-1ECF-48AB-A311-CE434300F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014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0E57-547A-424D-9050-72EE48728D8A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5787-1ECF-48AB-A311-CE434300F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4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0E57-547A-424D-9050-72EE48728D8A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5787-1ECF-48AB-A311-CE434300F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09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B0E57-547A-424D-9050-72EE48728D8A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05787-1ECF-48AB-A311-CE434300F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69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Model Solar electric Car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26 Aug 2019</a:t>
            </a:r>
          </a:p>
          <a:p>
            <a:r>
              <a:rPr lang="en-GB" dirty="0" smtClean="0"/>
              <a:t>Translation </a:t>
            </a:r>
            <a:r>
              <a:rPr lang="en-GB" dirty="0" err="1" smtClean="0"/>
              <a:t>Sijin</a:t>
            </a:r>
            <a:r>
              <a:rPr lang="en-GB" smtClean="0"/>
              <a:t> Qian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0197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097" t="18710" r="8257" b="65911"/>
          <a:stretch/>
        </p:blipFill>
        <p:spPr>
          <a:xfrm rot="10800000">
            <a:off x="492365" y="2009671"/>
            <a:ext cx="10982265" cy="312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98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060" b="91103"/>
          <a:stretch/>
        </p:blipFill>
        <p:spPr>
          <a:xfrm rot="10800000">
            <a:off x="170820" y="2441750"/>
            <a:ext cx="11877217" cy="15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0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358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094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827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888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5037" y="2331218"/>
            <a:ext cx="295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Photos box cover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04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191137" y="-1"/>
            <a:ext cx="5103965" cy="686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77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984" t="85353" r="-1"/>
          <a:stretch/>
        </p:blipFill>
        <p:spPr>
          <a:xfrm rot="10800000">
            <a:off x="1039129" y="1065123"/>
            <a:ext cx="9792993" cy="190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11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399" t="62358" r="776" b="14940"/>
          <a:stretch/>
        </p:blipFill>
        <p:spPr>
          <a:xfrm rot="10800000">
            <a:off x="2361361" y="1145509"/>
            <a:ext cx="7106197" cy="444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43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76" t="58842" r="49206" b="15233"/>
          <a:stretch/>
        </p:blipFill>
        <p:spPr>
          <a:xfrm rot="10800000">
            <a:off x="3028131" y="1245996"/>
            <a:ext cx="6216351" cy="440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78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77" t="34675" r="4123" b="41304"/>
          <a:stretch/>
        </p:blipFill>
        <p:spPr>
          <a:xfrm rot="10800000">
            <a:off x="-1" y="1316334"/>
            <a:ext cx="12175662" cy="416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80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68" t="18565" r="52209" b="64902"/>
          <a:stretch/>
        </p:blipFill>
        <p:spPr>
          <a:xfrm rot="10800000">
            <a:off x="2401553" y="1959428"/>
            <a:ext cx="6422685" cy="311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37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454" b="81143"/>
          <a:stretch/>
        </p:blipFill>
        <p:spPr>
          <a:xfrm rot="10800000">
            <a:off x="-1" y="1979524"/>
            <a:ext cx="12192000" cy="337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07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</Words>
  <Application>Microsoft Office PowerPoint</Application>
  <PresentationFormat>Widescreen</PresentationFormat>
  <Paragraphs>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Model Solar electric Car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Solar electric Car</dc:title>
  <dc:creator>Ian Crotty</dc:creator>
  <cp:lastModifiedBy>Ian Crotty</cp:lastModifiedBy>
  <cp:revision>6</cp:revision>
  <dcterms:created xsi:type="dcterms:W3CDTF">2019-08-26T10:25:09Z</dcterms:created>
  <dcterms:modified xsi:type="dcterms:W3CDTF">2019-08-26T10:33:46Z</dcterms:modified>
</cp:coreProperties>
</file>