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8" autoAdjust="0"/>
    <p:restoredTop sz="94660"/>
  </p:normalViewPr>
  <p:slideViewPr>
    <p:cSldViewPr snapToGrid="0">
      <p:cViewPr varScale="1">
        <p:scale>
          <a:sx n="74" d="100"/>
          <a:sy n="74" d="100"/>
        </p:scale>
        <p:origin x="6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77E3D-7DCD-4FE3-801F-9766701B0A9F}" type="datetimeFigureOut">
              <a:rPr lang="en-GB" smtClean="0"/>
              <a:t>09/01/2018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48110-9F23-4FD2-B8F8-9E68B514E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6106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77E3D-7DCD-4FE3-801F-9766701B0A9F}" type="datetimeFigureOut">
              <a:rPr lang="en-GB" smtClean="0"/>
              <a:t>09/01/2018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48110-9F23-4FD2-B8F8-9E68B514E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505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77E3D-7DCD-4FE3-801F-9766701B0A9F}" type="datetimeFigureOut">
              <a:rPr lang="en-GB" smtClean="0"/>
              <a:t>09/01/2018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48110-9F23-4FD2-B8F8-9E68B514E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2765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77E3D-7DCD-4FE3-801F-9766701B0A9F}" type="datetimeFigureOut">
              <a:rPr lang="en-GB" smtClean="0"/>
              <a:t>09/01/2018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48110-9F23-4FD2-B8F8-9E68B514E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729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77E3D-7DCD-4FE3-801F-9766701B0A9F}" type="datetimeFigureOut">
              <a:rPr lang="en-GB" smtClean="0"/>
              <a:t>09/01/2018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48110-9F23-4FD2-B8F8-9E68B514E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829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77E3D-7DCD-4FE3-801F-9766701B0A9F}" type="datetimeFigureOut">
              <a:rPr lang="en-GB" smtClean="0"/>
              <a:t>09/01/2018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48110-9F23-4FD2-B8F8-9E68B514E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9659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77E3D-7DCD-4FE3-801F-9766701B0A9F}" type="datetimeFigureOut">
              <a:rPr lang="en-GB" smtClean="0"/>
              <a:t>09/01/2018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48110-9F23-4FD2-B8F8-9E68B514E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9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77E3D-7DCD-4FE3-801F-9766701B0A9F}" type="datetimeFigureOut">
              <a:rPr lang="en-GB" smtClean="0"/>
              <a:t>09/01/2018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48110-9F23-4FD2-B8F8-9E68B514E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648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77E3D-7DCD-4FE3-801F-9766701B0A9F}" type="datetimeFigureOut">
              <a:rPr lang="en-GB" smtClean="0"/>
              <a:t>09/01/2018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48110-9F23-4FD2-B8F8-9E68B514E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2946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77E3D-7DCD-4FE3-801F-9766701B0A9F}" type="datetimeFigureOut">
              <a:rPr lang="en-GB" smtClean="0"/>
              <a:t>09/01/2018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48110-9F23-4FD2-B8F8-9E68B514E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351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77E3D-7DCD-4FE3-801F-9766701B0A9F}" type="datetimeFigureOut">
              <a:rPr lang="en-GB" smtClean="0"/>
              <a:t>09/01/2018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48110-9F23-4FD2-B8F8-9E68B514E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811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77E3D-7DCD-4FE3-801F-9766701B0A9F}" type="datetimeFigureOut">
              <a:rPr lang="en-GB" smtClean="0"/>
              <a:t>09/01/2018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48110-9F23-4FD2-B8F8-9E68B514E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38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Glass pipe and Copper fittings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09Jan2017</a:t>
            </a:r>
          </a:p>
        </p:txBody>
      </p:sp>
    </p:spTree>
    <p:extLst>
      <p:ext uri="{BB962C8B-B14F-4D97-AF65-F5344CB8AC3E}">
        <p14:creationId xmlns:p14="http://schemas.microsoft.com/office/powerpoint/2010/main" val="2974566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CERN store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0548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9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Glass pipe and Copper fittings</vt:lpstr>
      <vt:lpstr>CERN store</vt:lpstr>
    </vt:vector>
  </TitlesOfParts>
  <Company>CERN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Glass pipe and Copper fittings</dc:title>
  <dc:creator>Ian Crotty</dc:creator>
  <cp:lastModifiedBy>Ian Crotty</cp:lastModifiedBy>
  <cp:revision>3</cp:revision>
  <dcterms:created xsi:type="dcterms:W3CDTF">2018-01-09T09:35:10Z</dcterms:created>
  <dcterms:modified xsi:type="dcterms:W3CDTF">2018-01-09T09:48:24Z</dcterms:modified>
</cp:coreProperties>
</file>