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6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56F733-E8AB-4B39-83D4-5E222D53D041}">
          <p14:sldIdLst>
            <p14:sldId id="256"/>
            <p14:sldId id="257"/>
            <p14:sldId id="261"/>
            <p14:sldId id="259"/>
            <p14:sldId id="260"/>
            <p14:sldId id="266"/>
          </p14:sldIdLst>
        </p14:section>
        <p14:section name="Untitled Section" id="{D32368FE-5A46-4D6C-B2D6-AA7A5D22CF03}">
          <p14:sldIdLst>
            <p14:sldId id="265"/>
            <p14:sldId id="262"/>
            <p14:sldId id="263"/>
          </p14:sldIdLst>
        </p14:section>
        <p14:section name="Untitled Section" id="{611FABC0-468A-4D5C-9667-D1AFEBC88B28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73F7-B6FE-4A6E-BD5E-A82A45820BA9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C3B-BEE4-4FD6-8593-9F11F0A0E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4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73F7-B6FE-4A6E-BD5E-A82A45820BA9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C3B-BEE4-4FD6-8593-9F11F0A0E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5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73F7-B6FE-4A6E-BD5E-A82A45820BA9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C3B-BEE4-4FD6-8593-9F11F0A0E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73F7-B6FE-4A6E-BD5E-A82A45820BA9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C3B-BEE4-4FD6-8593-9F11F0A0E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97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73F7-B6FE-4A6E-BD5E-A82A45820BA9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C3B-BEE4-4FD6-8593-9F11F0A0E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4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73F7-B6FE-4A6E-BD5E-A82A45820BA9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C3B-BEE4-4FD6-8593-9F11F0A0E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52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73F7-B6FE-4A6E-BD5E-A82A45820BA9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C3B-BEE4-4FD6-8593-9F11F0A0E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75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73F7-B6FE-4A6E-BD5E-A82A45820BA9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C3B-BEE4-4FD6-8593-9F11F0A0E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8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73F7-B6FE-4A6E-BD5E-A82A45820BA9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C3B-BEE4-4FD6-8593-9F11F0A0E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1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73F7-B6FE-4A6E-BD5E-A82A45820BA9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C3B-BEE4-4FD6-8593-9F11F0A0E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65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73F7-B6FE-4A6E-BD5E-A82A45820BA9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FC3B-BEE4-4FD6-8593-9F11F0A0E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19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373F7-B6FE-4A6E-BD5E-A82A45820BA9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AFC3B-BEE4-4FD6-8593-9F11F0A0E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0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satzteile-24.com/index.php?searchModellNr=w1780&amp;searchManufactor=miele&amp;searchbar_send=Y&amp;id=19" TargetMode="External"/><Relationship Id="rId2" Type="http://schemas.openxmlformats.org/officeDocument/2006/relationships/hyperlink" Target="http://www.waschmaschin.de/Miele/Miele_Ersatzteil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v_9bZNIRRJ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SkMUxXja2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grimmett.com/justanswer/W1113tech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orum.adepem.com/depemdocs/MIELE/w2888%20MODE%20DIAGNOSTIC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adepem.com/depemdocs/MIELE/" TargetMode="External"/><Relationship Id="rId2" Type="http://schemas.openxmlformats.org/officeDocument/2006/relationships/hyperlink" Target="http://forum.adepem.com/depemdocs/MIELE/WT%20945%20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npm.fr/recherche-s-25?s=w178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Miele</a:t>
            </a:r>
            <a:r>
              <a:rPr lang="en-GB" dirty="0" smtClean="0"/>
              <a:t> W1780 Washing machine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Jan 2018 Ian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01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Supppliers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>
                <a:hlinkClick r:id="rId2"/>
              </a:rPr>
              <a:t>http://</a:t>
            </a:r>
            <a:r>
              <a:rPr lang="en-GB" sz="1600" dirty="0" smtClean="0">
                <a:hlinkClick r:id="rId2"/>
              </a:rPr>
              <a:t>www.waschmaschin.de/Miele/Miele_Ersatzteil.html</a:t>
            </a:r>
            <a:endParaRPr lang="en-GB" sz="1600" dirty="0" smtClean="0"/>
          </a:p>
          <a:p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www.ersatzteile-24.com/index.php?searchModellNr=w1780&amp;searchManufactor=miele&amp;searchbar_send=Y&amp;id=19</a:t>
            </a:r>
            <a:endParaRPr lang="en-GB" sz="1600" dirty="0" smtClean="0"/>
          </a:p>
          <a:p>
            <a:endParaRPr lang="en-GB" sz="16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11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834"/>
            <a:ext cx="49053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https://www.youtube.com/watch?v=v_9bZNIRRJU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Dissembly</a:t>
            </a:r>
            <a:endParaRPr lang="en-GB" dirty="0"/>
          </a:p>
          <a:p>
            <a:r>
              <a:rPr lang="en-GB" dirty="0" smtClean="0"/>
              <a:t>Test Function !! </a:t>
            </a:r>
            <a:r>
              <a:rPr lang="en-GB" dirty="0" err="1" smtClean="0"/>
              <a:t>Includig</a:t>
            </a:r>
            <a:r>
              <a:rPr lang="en-GB" dirty="0" smtClean="0"/>
              <a:t> hours worked.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156" t="25686" r="40846" b="22635"/>
          <a:stretch/>
        </p:blipFill>
        <p:spPr>
          <a:xfrm>
            <a:off x="696698" y="1623060"/>
            <a:ext cx="8744482" cy="49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1513" y="1210817"/>
            <a:ext cx="5034263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Front seal</a:t>
            </a:r>
          </a:p>
          <a:p>
            <a:endParaRPr lang="en-GB" dirty="0" smtClean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www.youtube.com/watch?v=lSkMUxXja24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https://www.youtube.com/watch?v=2_ejohiU8h0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Full Dismantle</a:t>
            </a:r>
          </a:p>
          <a:p>
            <a:r>
              <a:rPr lang="en-GB" dirty="0"/>
              <a:t>https://www.youtube.com/watch?v=O0nFXA8D5Hk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8230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318" t="23544" r="39401" b="5973"/>
          <a:stretch/>
        </p:blipFill>
        <p:spPr>
          <a:xfrm>
            <a:off x="3808874" y="53974"/>
            <a:ext cx="8383126" cy="68040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555222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Tech manual with codes !!</a:t>
            </a:r>
          </a:p>
          <a:p>
            <a:endParaRPr lang="en-GB" dirty="0">
              <a:hlinkClick r:id="rId3"/>
            </a:endParaRPr>
          </a:p>
          <a:p>
            <a:r>
              <a:rPr lang="en-GB" dirty="0" smtClean="0">
                <a:hlinkClick r:id="rId3"/>
              </a:rPr>
              <a:t>https://www.youtube.com/watch?v=xjmjX91oQkM</a:t>
            </a:r>
          </a:p>
          <a:p>
            <a:endParaRPr lang="en-GB" dirty="0">
              <a:hlinkClick r:id="rId3"/>
            </a:endParaRPr>
          </a:p>
          <a:p>
            <a:r>
              <a:rPr lang="en-GB" dirty="0" smtClean="0">
                <a:hlinkClick r:id="rId3"/>
              </a:rPr>
              <a:t>http://www.cagrimmett.com/justanswer/W1113tech.pdf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23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146" t="22409" r="38365" b="1375"/>
          <a:stretch/>
        </p:blipFill>
        <p:spPr>
          <a:xfrm>
            <a:off x="583288" y="0"/>
            <a:ext cx="8018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152" y="540056"/>
            <a:ext cx="40215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forum.adepem.com/depemdocs/MIELE/w2888%20MODE%20DIAGNOSTIC.pdf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See address at top </a:t>
            </a:r>
            <a:r>
              <a:rPr lang="en-GB" smtClean="0"/>
              <a:t>of the page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319" t="24957" r="37645" b="15075"/>
          <a:stretch/>
        </p:blipFill>
        <p:spPr>
          <a:xfrm>
            <a:off x="5375726" y="15786"/>
            <a:ext cx="5788143" cy="68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2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43985" cy="1668391"/>
          </a:xfrm>
        </p:spPr>
        <p:txBody>
          <a:bodyPr/>
          <a:lstStyle/>
          <a:p>
            <a:r>
              <a:rPr lang="en-GB" dirty="0" smtClean="0"/>
              <a:t>Component List with diagram, </a:t>
            </a:r>
            <a:r>
              <a:rPr lang="en-GB" dirty="0" err="1" smtClean="0"/>
              <a:t>francais</a:t>
            </a:r>
            <a:r>
              <a:rPr lang="en-GB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5050" y="1877536"/>
            <a:ext cx="54954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2"/>
              </a:rPr>
              <a:t>http://</a:t>
            </a:r>
            <a:r>
              <a:rPr lang="en-GB" sz="1400" dirty="0" smtClean="0">
                <a:hlinkClick r:id="rId2"/>
              </a:rPr>
              <a:t>forum.adepem.com/depemdocs/MIELE/WT%20945%20S.pdf</a:t>
            </a:r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It seems the refs do not agree with </a:t>
            </a:r>
            <a:r>
              <a:rPr lang="en-GB" sz="1400" dirty="0" err="1" smtClean="0"/>
              <a:t>Mielle</a:t>
            </a:r>
            <a:r>
              <a:rPr lang="en-GB" sz="1400" dirty="0" smtClean="0"/>
              <a:t>……!!</a:t>
            </a:r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>
                <a:hlinkClick r:id="rId3"/>
              </a:rPr>
              <a:t>http://forum.adepem.com/depemdocs/MIELE</a:t>
            </a:r>
            <a:r>
              <a:rPr lang="en-GB" sz="1400" dirty="0" smtClean="0">
                <a:hlinkClick r:id="rId3"/>
              </a:rPr>
              <a:t>/</a:t>
            </a:r>
            <a:endParaRPr lang="en-GB" sz="1400" dirty="0" smtClean="0"/>
          </a:p>
          <a:p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6668" t="26691" r="37745" b="4129"/>
          <a:stretch/>
        </p:blipFill>
        <p:spPr>
          <a:xfrm>
            <a:off x="5882185" y="0"/>
            <a:ext cx="4722125" cy="680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5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65277" y="1528549"/>
            <a:ext cx="79020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Drain “sound Box “ mounted on the LH rear corner after the pump</a:t>
            </a:r>
          </a:p>
          <a:p>
            <a:r>
              <a:rPr lang="en-GB" dirty="0" smtClean="0"/>
              <a:t>M-Nr.5745751	PP</a:t>
            </a:r>
          </a:p>
          <a:p>
            <a:endParaRPr lang="en-GB" dirty="0"/>
          </a:p>
          <a:p>
            <a:r>
              <a:rPr lang="en-GB" dirty="0" smtClean="0"/>
              <a:t>And the non return valve</a:t>
            </a:r>
          </a:p>
          <a:p>
            <a:r>
              <a:rPr lang="en-GB" dirty="0" err="1" smtClean="0"/>
              <a:t>Miele</a:t>
            </a:r>
            <a:r>
              <a:rPr lang="en-GB" dirty="0" smtClean="0"/>
              <a:t> T-</a:t>
            </a:r>
            <a:r>
              <a:rPr lang="en-GB" dirty="0" err="1" smtClean="0"/>
              <a:t>Nr</a:t>
            </a:r>
            <a:r>
              <a:rPr lang="en-GB" dirty="0" smtClean="0"/>
              <a:t>.  4663201	PP T-40</a:t>
            </a:r>
          </a:p>
          <a:p>
            <a:r>
              <a:rPr lang="en-GB" dirty="0" smtClean="0"/>
              <a:t>With a yellow soft ball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06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7666" y="764275"/>
            <a:ext cx="4519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Pieces de </a:t>
            </a:r>
            <a:r>
              <a:rPr lang="en-GB" sz="3600" dirty="0" err="1" smtClean="0"/>
              <a:t>rechange</a:t>
            </a:r>
            <a:endParaRPr lang="en-GB" sz="3600" dirty="0" smtClean="0"/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www.npm.fr/recherche-s-25?s=w1780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203" t="23528" r="9712" b="8148"/>
          <a:stretch/>
        </p:blipFill>
        <p:spPr>
          <a:xfrm>
            <a:off x="1951630" y="2352163"/>
            <a:ext cx="7125167" cy="34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83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106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Miele W1780 Washing machine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Component List with diagram, francais.</vt:lpstr>
      <vt:lpstr>Components</vt:lpstr>
      <vt:lpstr>PowerPoint Presentation</vt:lpstr>
      <vt:lpstr>Supppliers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Miele W1780 Washing machine</dc:title>
  <dc:creator>Ian Crotty</dc:creator>
  <cp:lastModifiedBy>Ian Crotty</cp:lastModifiedBy>
  <cp:revision>37</cp:revision>
  <dcterms:created xsi:type="dcterms:W3CDTF">2018-01-27T19:34:11Z</dcterms:created>
  <dcterms:modified xsi:type="dcterms:W3CDTF">2018-01-28T12:22:08Z</dcterms:modified>
</cp:coreProperties>
</file>