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6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BCED-EA6E-454E-83B1-D21401B7395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7D9-0982-468C-937B-0463BD8E0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BCED-EA6E-454E-83B1-D21401B7395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7D9-0982-468C-937B-0463BD8E0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54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BCED-EA6E-454E-83B1-D21401B7395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7D9-0982-468C-937B-0463BD8E0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98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BCED-EA6E-454E-83B1-D21401B7395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7D9-0982-468C-937B-0463BD8E0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80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BCED-EA6E-454E-83B1-D21401B7395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7D9-0982-468C-937B-0463BD8E0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1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BCED-EA6E-454E-83B1-D21401B7395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7D9-0982-468C-937B-0463BD8E0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61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BCED-EA6E-454E-83B1-D21401B7395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7D9-0982-468C-937B-0463BD8E0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5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BCED-EA6E-454E-83B1-D21401B7395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7D9-0982-468C-937B-0463BD8E0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1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BCED-EA6E-454E-83B1-D21401B7395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7D9-0982-468C-937B-0463BD8E0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1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BCED-EA6E-454E-83B1-D21401B7395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7D9-0982-468C-937B-0463BD8E0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2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BCED-EA6E-454E-83B1-D21401B7395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7D9-0982-468C-937B-0463BD8E0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8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3BCED-EA6E-454E-83B1-D21401B7395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997D9-0982-468C-937B-0463BD8E0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38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81" t="17859" r="11259" b="8642"/>
          <a:stretch/>
        </p:blipFill>
        <p:spPr>
          <a:xfrm>
            <a:off x="0" y="0"/>
            <a:ext cx="10507287" cy="6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5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15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4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4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63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59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5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96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51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1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544" t="18360" r="11172" b="8200"/>
          <a:stretch/>
        </p:blipFill>
        <p:spPr>
          <a:xfrm>
            <a:off x="0" y="-1"/>
            <a:ext cx="10108276" cy="68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87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77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55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12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1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25" t="17644" r="10926" b="8539"/>
          <a:stretch/>
        </p:blipFill>
        <p:spPr>
          <a:xfrm>
            <a:off x="-1" y="0"/>
            <a:ext cx="10050087" cy="68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2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77" t="17510" r="10881" b="8250"/>
          <a:stretch/>
        </p:blipFill>
        <p:spPr>
          <a:xfrm>
            <a:off x="0" y="-5441"/>
            <a:ext cx="9055553" cy="618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1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2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-576263"/>
            <a:ext cx="11020425" cy="8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99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9599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Crotty</dc:creator>
  <cp:lastModifiedBy>Ian Crotty</cp:lastModifiedBy>
  <cp:revision>2</cp:revision>
  <dcterms:created xsi:type="dcterms:W3CDTF">2017-11-14T17:27:38Z</dcterms:created>
  <dcterms:modified xsi:type="dcterms:W3CDTF">2017-11-21T09:27:38Z</dcterms:modified>
</cp:coreProperties>
</file>