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26BC-517A-41C4-8584-798D3261245D}" type="datetimeFigureOut">
              <a:rPr lang="en-GB" smtClean="0"/>
              <a:t>15/01/2018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FE6E-2DDB-4F47-9370-7E7F74C4D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50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26BC-517A-41C4-8584-798D3261245D}" type="datetimeFigureOut">
              <a:rPr lang="en-GB" smtClean="0"/>
              <a:t>15/01/2018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FE6E-2DDB-4F47-9370-7E7F74C4D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955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26BC-517A-41C4-8584-798D3261245D}" type="datetimeFigureOut">
              <a:rPr lang="en-GB" smtClean="0"/>
              <a:t>15/01/2018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FE6E-2DDB-4F47-9370-7E7F74C4D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939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26BC-517A-41C4-8584-798D3261245D}" type="datetimeFigureOut">
              <a:rPr lang="en-GB" smtClean="0"/>
              <a:t>15/01/2018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FE6E-2DDB-4F47-9370-7E7F74C4D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937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26BC-517A-41C4-8584-798D3261245D}" type="datetimeFigureOut">
              <a:rPr lang="en-GB" smtClean="0"/>
              <a:t>15/01/2018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FE6E-2DDB-4F47-9370-7E7F74C4D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631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26BC-517A-41C4-8584-798D3261245D}" type="datetimeFigureOut">
              <a:rPr lang="en-GB" smtClean="0"/>
              <a:t>15/01/2018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FE6E-2DDB-4F47-9370-7E7F74C4D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400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26BC-517A-41C4-8584-798D3261245D}" type="datetimeFigureOut">
              <a:rPr lang="en-GB" smtClean="0"/>
              <a:t>15/01/2018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FE6E-2DDB-4F47-9370-7E7F74C4D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389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26BC-517A-41C4-8584-798D3261245D}" type="datetimeFigureOut">
              <a:rPr lang="en-GB" smtClean="0"/>
              <a:t>15/01/2018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FE6E-2DDB-4F47-9370-7E7F74C4D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067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26BC-517A-41C4-8584-798D3261245D}" type="datetimeFigureOut">
              <a:rPr lang="en-GB" smtClean="0"/>
              <a:t>15/01/2018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FE6E-2DDB-4F47-9370-7E7F74C4D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946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26BC-517A-41C4-8584-798D3261245D}" type="datetimeFigureOut">
              <a:rPr lang="en-GB" smtClean="0"/>
              <a:t>15/01/2018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FE6E-2DDB-4F47-9370-7E7F74C4D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932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26BC-517A-41C4-8584-798D3261245D}" type="datetimeFigureOut">
              <a:rPr lang="en-GB" smtClean="0"/>
              <a:t>15/01/2018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FE6E-2DDB-4F47-9370-7E7F74C4D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18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826BC-517A-41C4-8584-798D3261245D}" type="datetimeFigureOut">
              <a:rPr lang="en-GB" smtClean="0"/>
              <a:t>15/01/2018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0FE6E-2DDB-4F47-9370-7E7F74C4D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297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ashboardcamerareviews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DashCam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Jan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137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069" y="304800"/>
            <a:ext cx="10775731" cy="5872163"/>
          </a:xfrm>
        </p:spPr>
        <p:txBody>
          <a:bodyPr>
            <a:normAutofit/>
          </a:bodyPr>
          <a:lstStyle/>
          <a:p>
            <a:r>
              <a:rPr lang="en-GB" sz="1800" dirty="0" smtClean="0"/>
              <a:t>Front and Rear ?</a:t>
            </a:r>
          </a:p>
          <a:p>
            <a:r>
              <a:rPr lang="en-GB" sz="1800" dirty="0" smtClean="0"/>
              <a:t>Nos Pixel</a:t>
            </a:r>
          </a:p>
          <a:p>
            <a:pPr lvl="1"/>
            <a:r>
              <a:rPr lang="en-GB" sz="1400" dirty="0" smtClean="0"/>
              <a:t>Old </a:t>
            </a:r>
            <a:r>
              <a:rPr lang="en-GB" sz="1400" dirty="0" smtClean="0">
                <a:solidFill>
                  <a:srgbClr val="FF0000"/>
                </a:solidFill>
              </a:rPr>
              <a:t>720p </a:t>
            </a:r>
            <a:r>
              <a:rPr lang="en-GB" sz="1400" dirty="0" smtClean="0"/>
              <a:t>(1280×720 pixels, also known as HD) or less, </a:t>
            </a:r>
          </a:p>
          <a:p>
            <a:pPr lvl="1"/>
            <a:r>
              <a:rPr lang="en-GB" sz="1400" dirty="0" smtClean="0"/>
              <a:t>Now at least 1080p. </a:t>
            </a:r>
            <a:r>
              <a:rPr lang="en-GB" sz="1400" dirty="0" smtClean="0">
                <a:solidFill>
                  <a:srgbClr val="FF0000"/>
                </a:solidFill>
              </a:rPr>
              <a:t>1080p</a:t>
            </a:r>
            <a:r>
              <a:rPr lang="en-GB" sz="1400" dirty="0" smtClean="0"/>
              <a:t> designates a resolution of 1920×1080 pixels, also known as Full HD.</a:t>
            </a:r>
          </a:p>
          <a:p>
            <a:pPr lvl="1"/>
            <a:r>
              <a:rPr lang="en-GB" sz="1400" dirty="0" smtClean="0"/>
              <a:t>As for single channel dash cams, the latest models support video resolutions like </a:t>
            </a:r>
            <a:r>
              <a:rPr lang="en-GB" sz="1400" dirty="0" smtClean="0">
                <a:solidFill>
                  <a:srgbClr val="FF0000"/>
                </a:solidFill>
              </a:rPr>
              <a:t>1440p </a:t>
            </a:r>
            <a:r>
              <a:rPr lang="en-GB" sz="1400" dirty="0" smtClean="0"/>
              <a:t>(2560×1440 pixels), </a:t>
            </a:r>
            <a:r>
              <a:rPr lang="en-GB" sz="1400" dirty="0" smtClean="0">
                <a:solidFill>
                  <a:srgbClr val="FF0000"/>
                </a:solidFill>
              </a:rPr>
              <a:t>1296p</a:t>
            </a:r>
            <a:r>
              <a:rPr lang="en-GB" sz="1400" dirty="0" smtClean="0"/>
              <a:t> (2304×1296 pixels), or 2560×1080 wide screen. 1440p and 1296p are standard </a:t>
            </a:r>
            <a:r>
              <a:rPr lang="en-GB" sz="1400" dirty="0" smtClean="0">
                <a:solidFill>
                  <a:srgbClr val="FF0000"/>
                </a:solidFill>
              </a:rPr>
              <a:t>16:9 formats</a:t>
            </a:r>
            <a:r>
              <a:rPr lang="en-GB" sz="1400" dirty="0" smtClean="0"/>
              <a:t>, just like 1080p and 720p, but with more detail.</a:t>
            </a:r>
          </a:p>
          <a:p>
            <a:pPr lvl="1"/>
            <a:r>
              <a:rPr lang="en-GB" sz="1400" dirty="0" smtClean="0"/>
              <a:t>2560×1080 is an interesting Instead of 16:9, it has an </a:t>
            </a:r>
            <a:r>
              <a:rPr lang="en-GB" sz="1400" dirty="0" smtClean="0">
                <a:solidFill>
                  <a:srgbClr val="FF0000"/>
                </a:solidFill>
              </a:rPr>
              <a:t>aspect ratio </a:t>
            </a:r>
            <a:r>
              <a:rPr lang="en-GB" sz="1400" dirty="0" smtClean="0"/>
              <a:t>of 64:27 </a:t>
            </a:r>
          </a:p>
          <a:p>
            <a:pPr lvl="1"/>
            <a:r>
              <a:rPr lang="en-GB" sz="1400" dirty="0" smtClean="0"/>
              <a:t> 4K, with a whopping 3840×2160 pixels. That’s 4 times as many pixels as 1080p</a:t>
            </a:r>
            <a:endParaRPr lang="en-GB" sz="1400" dirty="0"/>
          </a:p>
          <a:p>
            <a:pPr lvl="1"/>
            <a:endParaRPr lang="en-GB" sz="1400" dirty="0"/>
          </a:p>
          <a:p>
            <a:pPr lvl="1"/>
            <a:endParaRPr lang="en-GB" sz="1400" dirty="0"/>
          </a:p>
          <a:p>
            <a:r>
              <a:rPr lang="en-GB" sz="1800" dirty="0" smtClean="0"/>
              <a:t>The ability to grab good quality video footage at night is what separates the great camera models from the average. NO LEDS</a:t>
            </a:r>
          </a:p>
          <a:p>
            <a:endParaRPr lang="en-GB" sz="1800" dirty="0"/>
          </a:p>
          <a:p>
            <a:r>
              <a:rPr lang="en-GB" sz="1800" dirty="0" smtClean="0"/>
              <a:t>G-sensor, Motion detection(?), Parking Mode / Buffered Parking Mode(?), Loop Recording, Date And Time Stamp.</a:t>
            </a:r>
          </a:p>
          <a:p>
            <a:r>
              <a:rPr lang="en-GB" sz="1800" dirty="0" smtClean="0"/>
              <a:t>Auto On/Off, GPS, Lock File Button, </a:t>
            </a:r>
          </a:p>
          <a:p>
            <a:endParaRPr lang="en-GB" sz="1800" dirty="0" smtClean="0"/>
          </a:p>
          <a:p>
            <a:endParaRPr lang="en-GB" sz="1800" dirty="0" smtClean="0"/>
          </a:p>
          <a:p>
            <a:endParaRPr lang="en-GB" sz="1800" dirty="0" smtClean="0"/>
          </a:p>
          <a:p>
            <a:endParaRPr lang="en-GB" sz="1800" dirty="0"/>
          </a:p>
          <a:p>
            <a:endParaRPr lang="en-GB" sz="1800" dirty="0" smtClean="0"/>
          </a:p>
        </p:txBody>
      </p:sp>
    </p:spTree>
    <p:extLst>
      <p:ext uri="{BB962C8B-B14F-4D97-AF65-F5344CB8AC3E}">
        <p14:creationId xmlns:p14="http://schemas.microsoft.com/office/powerpoint/2010/main" val="3215158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779" y="294290"/>
            <a:ext cx="11070021" cy="5882673"/>
          </a:xfrm>
        </p:spPr>
        <p:txBody>
          <a:bodyPr/>
          <a:lstStyle/>
          <a:p>
            <a:r>
              <a:rPr lang="en-GB" dirty="0" smtClean="0"/>
              <a:t>Examples</a:t>
            </a:r>
          </a:p>
          <a:p>
            <a:pPr lvl="1"/>
            <a:r>
              <a:rPr lang="en-GB" dirty="0" smtClean="0"/>
              <a:t>DOD </a:t>
            </a:r>
            <a:r>
              <a:rPr lang="en-GB" sz="1800" dirty="0" smtClean="0"/>
              <a:t>LS460WThe DOD-LS460W has excellent night video quality, due to its large aperture</a:t>
            </a:r>
          </a:p>
          <a:p>
            <a:pPr marL="457200" lvl="1" indent="0">
              <a:buNone/>
            </a:pPr>
            <a:r>
              <a:rPr lang="en-GB" sz="1800" dirty="0"/>
              <a:t>	</a:t>
            </a:r>
            <a:r>
              <a:rPr lang="en-GB" sz="1800" dirty="0" smtClean="0"/>
              <a:t>and a technique called WDR (Wide Dynamic Range)</a:t>
            </a:r>
          </a:p>
          <a:p>
            <a:pPr lvl="1"/>
            <a:r>
              <a:rPr lang="en-GB" sz="1800" dirty="0" err="1" smtClean="0"/>
              <a:t>Thinkware</a:t>
            </a:r>
            <a:r>
              <a:rPr lang="en-GB" sz="1800" dirty="0" smtClean="0"/>
              <a:t> F800 Pro		300USD</a:t>
            </a:r>
          </a:p>
          <a:p>
            <a:pPr lvl="1"/>
            <a:r>
              <a:rPr lang="en-GB" sz="1800" dirty="0" smtClean="0"/>
              <a:t>YI Dash Camera 	30-50USD</a:t>
            </a:r>
          </a:p>
          <a:p>
            <a:pPr lvl="1"/>
            <a:r>
              <a:rPr lang="en-GB" sz="1800" dirty="0" smtClean="0"/>
              <a:t>Black Box G1W Original Dashboard Dash Cam - Full HD 1080P H.264 2.7" LCD	 60USD</a:t>
            </a:r>
          </a:p>
          <a:p>
            <a:pPr lvl="1"/>
            <a:r>
              <a:rPr lang="en-GB" sz="1800" dirty="0" err="1" smtClean="0"/>
              <a:t>Viofo</a:t>
            </a:r>
            <a:r>
              <a:rPr lang="en-GB" sz="1800" dirty="0" smtClean="0"/>
              <a:t> A119 / A119 v2		90USD</a:t>
            </a:r>
          </a:p>
          <a:p>
            <a:pPr lvl="1"/>
            <a:r>
              <a:rPr lang="en-GB" sz="1800" dirty="0" err="1" smtClean="0"/>
              <a:t>JooVuu</a:t>
            </a:r>
            <a:r>
              <a:rPr lang="en-GB" sz="1800" dirty="0" smtClean="0"/>
              <a:t> X (2016 Edition!) compact 2560x1080P </a:t>
            </a:r>
            <a:r>
              <a:rPr lang="en-GB" sz="1800" smtClean="0"/>
              <a:t>Super-HD  		199USD</a:t>
            </a:r>
            <a:endParaRPr lang="en-GB" sz="1800" dirty="0" smtClean="0"/>
          </a:p>
          <a:p>
            <a:pPr lvl="1"/>
            <a:r>
              <a:rPr lang="en-GB" sz="1800" dirty="0" err="1" smtClean="0"/>
              <a:t>FalconZero</a:t>
            </a:r>
            <a:r>
              <a:rPr lang="en-GB" sz="1800" dirty="0" smtClean="0"/>
              <a:t> F170HD+ </a:t>
            </a:r>
            <a:r>
              <a:rPr lang="en-GB" sz="1800" dirty="0" err="1" smtClean="0"/>
              <a:t>DashCam</a:t>
            </a:r>
            <a:r>
              <a:rPr lang="en-GB" sz="1800" dirty="0" smtClean="0"/>
              <a:t> 1080P 170° Viewing Angle </a:t>
            </a:r>
            <a:r>
              <a:rPr lang="en-GB" sz="1800" dirty="0" err="1" smtClean="0"/>
              <a:t>microSD</a:t>
            </a:r>
            <a:r>
              <a:rPr lang="en-GB" sz="1800" dirty="0" smtClean="0"/>
              <a:t> Card Included FULL HD		98USD</a:t>
            </a:r>
          </a:p>
          <a:p>
            <a:pPr lvl="1"/>
            <a:endParaRPr lang="en-GB" sz="1800" dirty="0" smtClean="0"/>
          </a:p>
          <a:p>
            <a:pPr lvl="1"/>
            <a:endParaRPr lang="en-GB" sz="1800" dirty="0" smtClean="0"/>
          </a:p>
          <a:p>
            <a:pPr lvl="1"/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712135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207" y="189186"/>
            <a:ext cx="11143593" cy="5987777"/>
          </a:xfrm>
        </p:spPr>
        <p:txBody>
          <a:bodyPr/>
          <a:lstStyle/>
          <a:p>
            <a:r>
              <a:rPr lang="en-GB" dirty="0" smtClean="0"/>
              <a:t>References</a:t>
            </a:r>
          </a:p>
          <a:p>
            <a:pPr lvl="1"/>
            <a:r>
              <a:rPr lang="en-GB" dirty="0" smtClean="0">
                <a:hlinkClick r:id="rId2"/>
              </a:rPr>
              <a:t>https://dashboardcamerareviews.com/</a:t>
            </a:r>
            <a:endParaRPr lang="en-GB" dirty="0" smtClean="0"/>
          </a:p>
          <a:p>
            <a:pPr lvl="1"/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lvl="0"/>
            <a:r>
              <a:rPr lang="en-GB" dirty="0">
                <a:solidFill>
                  <a:prstClr val="black"/>
                </a:solidFill>
              </a:rPr>
              <a:t>References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779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196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DashCam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DashCam</dc:title>
  <dc:creator>Ian Crotty</dc:creator>
  <cp:lastModifiedBy>Ian Crotty</cp:lastModifiedBy>
  <cp:revision>33</cp:revision>
  <dcterms:created xsi:type="dcterms:W3CDTF">2018-01-15T17:44:05Z</dcterms:created>
  <dcterms:modified xsi:type="dcterms:W3CDTF">2018-01-15T19:39:46Z</dcterms:modified>
</cp:coreProperties>
</file>