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9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29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A402-353C-4C77-BA81-36DE35F01802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34F1-52E6-479F-9090-ADE67EA42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333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A402-353C-4C77-BA81-36DE35F01802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34F1-52E6-479F-9090-ADE67EA42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852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A402-353C-4C77-BA81-36DE35F01802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34F1-52E6-479F-9090-ADE67EA42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721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A402-353C-4C77-BA81-36DE35F01802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34F1-52E6-479F-9090-ADE67EA42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84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A402-353C-4C77-BA81-36DE35F01802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34F1-52E6-479F-9090-ADE67EA42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34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A402-353C-4C77-BA81-36DE35F01802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34F1-52E6-479F-9090-ADE67EA42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464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A402-353C-4C77-BA81-36DE35F01802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34F1-52E6-479F-9090-ADE67EA42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693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A402-353C-4C77-BA81-36DE35F01802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34F1-52E6-479F-9090-ADE67EA42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33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A402-353C-4C77-BA81-36DE35F01802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34F1-52E6-479F-9090-ADE67EA42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254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A402-353C-4C77-BA81-36DE35F01802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34F1-52E6-479F-9090-ADE67EA42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359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A402-353C-4C77-BA81-36DE35F01802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34F1-52E6-479F-9090-ADE67EA42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316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FA402-353C-4C77-BA81-36DE35F01802}" type="datetimeFigureOut">
              <a:rPr lang="en-GB" smtClean="0"/>
              <a:t>15/04/2019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534F1-52E6-479F-9090-ADE67EA42C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91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hyperlink" Target="https://www.interconnect-wiring.com/blog/disadvantages-kapton-insulated-wire/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hackaday.com/2018/04/04/kapton-miracle-material-with-a-tragic-histor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wspace.uwaterloo.ca/bitstream/handle/10012/3052/Saeed_Thesisfinal.pdf?sequence=1" TargetMode="External"/><Relationship Id="rId5" Type="http://schemas.openxmlformats.org/officeDocument/2006/relationships/hyperlink" Target="http://www.iasa.com.au/folders/Safety_Issues/Aircraft_Wire/RAFKapton.html" TargetMode="External"/><Relationship Id="rId4" Type="http://schemas.openxmlformats.org/officeDocument/2006/relationships/hyperlink" Target="https://indico.cern.ch/event/774777/contributions/3222709/attachments/1756321/2847648/ITK_Pixel_T2_and_PP1_Petr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260541844_Electrical_Aging_of_the_Insulation_of_Low-Voltage_Machines_Model_Definition_and_Test_With_the_Design_of_Experiments" TargetMode="External"/><Relationship Id="rId2" Type="http://schemas.openxmlformats.org/officeDocument/2006/relationships/hyperlink" Target="https://www.researchgate.net/publication/226926161_Physical_and_chemical_response_of_70_MeV_carbon_ion_irradiated_Kapton-H_polyme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HGCAL LV cable optimisation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15 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5927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0982" y="715224"/>
            <a:ext cx="723371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Define LV power requirements,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Define a granularity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Define an  “allowable” power lose 20- 50%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Obtain cable section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Obtain other clients needs in the choke point. It fits or not…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Look at cable cooling.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Other cable insulation technologies.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Reiterate from 2 and/or 3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Mock-up with real cables and check for power loss temp increase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r>
              <a:rPr lang="en-GB" dirty="0" smtClean="0"/>
              <a:t>This of course does </a:t>
            </a:r>
            <a:r>
              <a:rPr lang="en-GB" dirty="0" err="1" smtClean="0"/>
              <a:t>noty</a:t>
            </a:r>
            <a:r>
              <a:rPr lang="en-GB" dirty="0" smtClean="0"/>
              <a:t> factor in the Nos of rack/module space.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3739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15636"/>
            <a:ext cx="1219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2"/>
              </a:rPr>
              <a:t>https://hackaday.com/2018/04/04/kapton-miracle-material-with-a-tragic-history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https</a:t>
            </a:r>
            <a:r>
              <a:rPr lang="en-GB" dirty="0">
                <a:hlinkClick r:id="rId3"/>
              </a:rPr>
              <a:t>://www.interconnect-wiring.com/blog/disadvantages-kapton-insulated-wire</a:t>
            </a:r>
            <a:r>
              <a:rPr lang="en-GB" dirty="0" smtClean="0">
                <a:hlinkClick r:id="rId3"/>
              </a:rPr>
              <a:t>/</a:t>
            </a:r>
            <a:endParaRPr lang="en-GB" dirty="0" smtClean="0"/>
          </a:p>
          <a:p>
            <a:r>
              <a:rPr lang="en-GB" dirty="0" smtClean="0">
                <a:hlinkClick r:id="rId4"/>
              </a:rPr>
              <a:t>https</a:t>
            </a:r>
            <a:r>
              <a:rPr lang="en-GB" dirty="0">
                <a:hlinkClick r:id="rId4"/>
              </a:rPr>
              <a:t>://</a:t>
            </a:r>
            <a:r>
              <a:rPr lang="en-GB" dirty="0" smtClean="0">
                <a:hlinkClick r:id="rId4"/>
              </a:rPr>
              <a:t>indico.cern.ch/event/774777/contributions/3222709/attachments/1756321/2847648/ITK_Pixel_T2_and_PP1_Petr.pdf</a:t>
            </a:r>
            <a:endParaRPr lang="en-GB" dirty="0" smtClean="0"/>
          </a:p>
          <a:p>
            <a:r>
              <a:rPr lang="en-GB" dirty="0">
                <a:hlinkClick r:id="rId5"/>
              </a:rPr>
              <a:t>http://</a:t>
            </a:r>
            <a:r>
              <a:rPr lang="en-GB" dirty="0" smtClean="0">
                <a:hlinkClick r:id="rId5"/>
              </a:rPr>
              <a:t>www.iasa.com.au/folders/Safety_Issues/Aircraft_Wire/RAFKapton.html</a:t>
            </a:r>
            <a:endParaRPr lang="en-GB" dirty="0" smtClean="0"/>
          </a:p>
          <a:p>
            <a:r>
              <a:rPr lang="en-GB" dirty="0">
                <a:hlinkClick r:id="rId6"/>
              </a:rPr>
              <a:t>https://</a:t>
            </a:r>
            <a:r>
              <a:rPr lang="en-GB" dirty="0" smtClean="0">
                <a:hlinkClick r:id="rId6"/>
              </a:rPr>
              <a:t>uwspace.uwaterloo.ca/bitstream/handle/10012/3052/Saeed_Thesisfinal.pdf?sequence=1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				ATLAS PIXEL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	Arcing </a:t>
            </a:r>
            <a:r>
              <a:rPr lang="en-GB" dirty="0" err="1" smtClean="0"/>
              <a:t>Kapton</a:t>
            </a:r>
            <a:r>
              <a:rPr lang="en-GB" dirty="0" smtClean="0"/>
              <a:t>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7"/>
          <a:srcRect l="21270" t="16739" r="22475" b="9572"/>
          <a:stretch/>
        </p:blipFill>
        <p:spPr>
          <a:xfrm>
            <a:off x="6151908" y="2508828"/>
            <a:ext cx="5635703" cy="4310268"/>
          </a:xfrm>
          <a:prstGeom prst="rect">
            <a:avLst/>
          </a:prstGeom>
        </p:spPr>
      </p:pic>
      <p:pic>
        <p:nvPicPr>
          <p:cNvPr id="1026" name="Picture 2" descr="https://hackaday.com/wp-content/uploads/2018/04/article39-2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89" y="4881245"/>
            <a:ext cx="3067050" cy="17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191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8333"/>
            <a:ext cx="12192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hlinkClick r:id="rId2"/>
              </a:rPr>
              <a:t>Irradiated </a:t>
            </a:r>
            <a:r>
              <a:rPr lang="en-GB" dirty="0" err="1" smtClean="0">
                <a:hlinkClick r:id="rId2"/>
              </a:rPr>
              <a:t>Kapton</a:t>
            </a:r>
            <a:endParaRPr lang="en-GB" dirty="0" smtClean="0">
              <a:hlinkClick r:id="rId2"/>
            </a:endParaRPr>
          </a:p>
          <a:p>
            <a:endParaRPr lang="en-GB" dirty="0">
              <a:hlinkClick r:id="rId2"/>
            </a:endParaRPr>
          </a:p>
          <a:p>
            <a:endParaRPr lang="en-GB" dirty="0" smtClean="0">
              <a:hlinkClick r:id="rId2"/>
            </a:endParaRPr>
          </a:p>
          <a:p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www.researchgate.net/publication/226926161_Physical_and_chemical_response_of_70_MeV_carbon_ion_irradiated_Kapton-H_polymer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Aging</a:t>
            </a:r>
          </a:p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www.researchgate.net/publication/260541844_Electrical_Aging_of_the_Insulation_of_Low-Voltage_Machines_Model_Definition_and_Test_With_the_Design_of_Experiments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Monitor of aging</a:t>
            </a:r>
          </a:p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www.researchgate.net/publication/260541844_Electrical_Aging_of_the_Insulation_of_Low-Voltage_Machines_Model_Definition_and_Test_With_the_Design_of_Experiments</a:t>
            </a:r>
            <a:endParaRPr lang="en-GB" dirty="0" smtClean="0"/>
          </a:p>
          <a:p>
            <a:endParaRPr lang="en-GB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029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114</Words>
  <Application>Microsoft Office PowerPoint</Application>
  <PresentationFormat>Widescreen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HGCAL LV cable optimisation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HGCAL LV cable optimisation</dc:title>
  <dc:creator>Ian Crotty</dc:creator>
  <cp:lastModifiedBy>Ian Crotty</cp:lastModifiedBy>
  <cp:revision>16</cp:revision>
  <dcterms:created xsi:type="dcterms:W3CDTF">2019-04-15T09:16:08Z</dcterms:created>
  <dcterms:modified xsi:type="dcterms:W3CDTF">2019-04-15T13:02:35Z</dcterms:modified>
</cp:coreProperties>
</file>