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28F7C-4827-47FE-9829-71E7F8EE02C3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75A0C-245B-4B2A-B04E-08E27516D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3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59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37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51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8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4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8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1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4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80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6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ECE80-7C5C-4060-A2FE-28E90C290FD6}" type="datetimeFigureOut">
              <a:rPr lang="en-GB" smtClean="0"/>
              <a:t>20/12/2017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787D8-6067-40C5-8251-34FB01ED2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7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Assembly of RE1/1 chambers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ko-KR" smtClean="0"/>
              <a:t>25th. Feb. 2009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ko-KR" smtClean="0"/>
              <a:t>RPC detector and operation meeting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1FB8F8B-1696-48C6-B732-077D24BF8342}" type="slidenum">
              <a:rPr lang="ko-KR" altLang="en-US" smtClean="0"/>
              <a:pPr/>
              <a:t>1</a:t>
            </a:fld>
            <a:endParaRPr lang="ko-KR" altLang="en-US"/>
          </a:p>
        </p:txBody>
      </p:sp>
      <p:pic>
        <p:nvPicPr>
          <p:cNvPr id="7" name="Picture 2" descr="D:\RE11_project\2009_RE11\200902_tempsonsor\small_DSC073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8546" y="1500175"/>
            <a:ext cx="4714908" cy="3536181"/>
          </a:xfrm>
          <a:prstGeom prst="rect">
            <a:avLst/>
          </a:prstGeom>
          <a:noFill/>
        </p:spPr>
      </p:pic>
      <p:pic>
        <p:nvPicPr>
          <p:cNvPr id="8" name="Picture 3" descr="D:\RE11_project\2009_RE11\20090222_tempsensor\small_DSC074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1950" y="4321975"/>
            <a:ext cx="2463770" cy="1847828"/>
          </a:xfrm>
          <a:prstGeom prst="rect">
            <a:avLst/>
          </a:prstGeom>
          <a:noFill/>
        </p:spPr>
      </p:pic>
      <p:pic>
        <p:nvPicPr>
          <p:cNvPr id="1028" name="Picture 4" descr="D:\RE11_project\2009_RE11\20090222_tempsensor\small_DSC0749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9720" y="4294555"/>
            <a:ext cx="2500330" cy="1875248"/>
          </a:xfrm>
          <a:prstGeom prst="rect">
            <a:avLst/>
          </a:prstGeom>
          <a:noFill/>
        </p:spPr>
      </p:pic>
      <p:sp>
        <p:nvSpPr>
          <p:cNvPr id="17" name="타원 16"/>
          <p:cNvSpPr/>
          <p:nvPr/>
        </p:nvSpPr>
        <p:spPr>
          <a:xfrm>
            <a:off x="2514575" y="4929198"/>
            <a:ext cx="71438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8953520" y="4357694"/>
            <a:ext cx="71438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줄무늬가 있는 오른쪽 화살표 13"/>
          <p:cNvSpPr/>
          <p:nvPr/>
        </p:nvSpPr>
        <p:spPr>
          <a:xfrm rot="19663295">
            <a:off x="3201775" y="4290934"/>
            <a:ext cx="1499933" cy="500066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줄무늬가 있는 오른쪽 화살표 17"/>
          <p:cNvSpPr/>
          <p:nvPr/>
        </p:nvSpPr>
        <p:spPr>
          <a:xfrm rot="13770374">
            <a:off x="7751908" y="3666513"/>
            <a:ext cx="1418842" cy="500066"/>
          </a:xfrm>
          <a:prstGeom prst="stripedRigh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4642457" y="4062611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844626" y="321468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2571" y="510797"/>
            <a:ext cx="3520749" cy="3269267"/>
          </a:xfrm>
          <a:prstGeom prst="rect">
            <a:avLst/>
          </a:prstGeom>
        </p:spPr>
      </p:pic>
      <p:sp>
        <p:nvSpPr>
          <p:cNvPr id="20" name="부제목 2"/>
          <p:cNvSpPr txBox="1">
            <a:spLocks/>
          </p:cNvSpPr>
          <p:nvPr/>
        </p:nvSpPr>
        <p:spPr>
          <a:xfrm>
            <a:off x="163287" y="2084250"/>
            <a:ext cx="3210234" cy="16557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1600" dirty="0" smtClean="0"/>
              <a:t>KODEL, Korea university</a:t>
            </a:r>
          </a:p>
          <a:p>
            <a:pPr marL="0" indent="0" algn="r">
              <a:buNone/>
            </a:pPr>
            <a:r>
              <a:rPr lang="en-US" altLang="ko-KR" sz="1600" dirty="0" smtClean="0"/>
              <a:t>Built 4 chambers  in 2008-2009 </a:t>
            </a:r>
          </a:p>
          <a:p>
            <a:pPr marL="0" indent="0" algn="r">
              <a:buNone/>
            </a:pPr>
            <a:r>
              <a:rPr lang="en-US" altLang="ko-KR" sz="1600" dirty="0" smtClean="0"/>
              <a:t>10 degrees/4  </a:t>
            </a:r>
            <a:r>
              <a:rPr lang="en-US" altLang="ko-KR" sz="1600" dirty="0" err="1" smtClean="0"/>
              <a:t>aprtitions</a:t>
            </a:r>
            <a:endParaRPr lang="en-US" altLang="ko-KR" sz="1600" dirty="0" smtClean="0"/>
          </a:p>
          <a:p>
            <a:pPr marL="0" indent="0" algn="r">
              <a:buNone/>
            </a:pPr>
            <a:r>
              <a:rPr lang="en-US" altLang="ko-KR" sz="1600" dirty="0" smtClean="0"/>
              <a:t>Eta :1.8</a:t>
            </a:r>
            <a:r>
              <a:rPr lang="en-US" altLang="ko-KR" sz="1600" dirty="0" smtClean="0">
                <a:sym typeface="Wingdings" panose="05000000000000000000" pitchFamily="2" charset="2"/>
              </a:rPr>
              <a:t>2.1</a:t>
            </a: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35916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Wingdings</vt:lpstr>
      <vt:lpstr>Office Theme</vt:lpstr>
      <vt:lpstr>Assembly of RE1/1 chambers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Zaganidis</dc:creator>
  <cp:lastModifiedBy>Ian Crotty</cp:lastModifiedBy>
  <cp:revision>13</cp:revision>
  <dcterms:created xsi:type="dcterms:W3CDTF">2017-12-20T10:38:27Z</dcterms:created>
  <dcterms:modified xsi:type="dcterms:W3CDTF">2017-12-20T14:36:38Z</dcterms:modified>
</cp:coreProperties>
</file>