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41" d="100"/>
          <a:sy n="41" d="100"/>
        </p:scale>
        <p:origin x="804" y="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1EF530-C519-4AE6-AA55-C4B5571B7E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65245A-6B2D-4E5B-8F71-1068DFD08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95CDAC-314F-44AB-9027-60B4D51B0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7492-7D0B-48BB-BF9B-8E2E45A29A6C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9D79D-BBE8-478E-BC59-67A8591F1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18D29-3BBB-4B4F-B1CA-C46D83FE6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5385-5794-438D-814F-084D70F1FE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3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3C99E-7AB5-4E76-8D50-7FB86EB85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D4916-A392-442B-B6C8-3DD493A7C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82E86-1CF6-4FE9-997B-50C7DFBFE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7492-7D0B-48BB-BF9B-8E2E45A29A6C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D81E07-3F21-4FAF-9309-5B7A09BDF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6CC0D-AE53-4866-A130-6BD426D98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5385-5794-438D-814F-084D70F1FE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88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9F2E46-1903-4265-9E51-07910BB6B7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8B47E4-BBAF-493D-B7E8-DF10D8DB77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F7F38-564A-4C76-A586-487FA1BD5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7492-7D0B-48BB-BF9B-8E2E45A29A6C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EA4D0-7D5F-4D20-A7AC-DAE46BB74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DAEE7F-5A61-4C11-903B-6580F5D2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5385-5794-438D-814F-084D70F1FE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062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9BB86-39A4-4E90-8D08-FD8EEE54D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757683-10F8-4FB0-A292-F1DDE7F06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3B4B5-7D06-4812-9AEC-0719F2921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7492-7D0B-48BB-BF9B-8E2E45A29A6C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EC1C9-5E60-4286-8855-D6E7EB0BD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04EAF4-B571-4B1C-BBAD-9B0C58FA4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5385-5794-438D-814F-084D70F1FE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434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52598-25C5-409C-88D6-D815BF0831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D50AF-B373-4E11-AE46-768142372E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0A8B49-7E7F-4FBB-977A-39189D4F08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7492-7D0B-48BB-BF9B-8E2E45A29A6C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C4A63-6BD7-48F9-B32F-17E6A7784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32AB2-AEC6-4BE7-A07A-B28F0D4F9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5385-5794-438D-814F-084D70F1FE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280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6D6CE-AB3D-4171-8BD2-43AEA6F6A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C5CA1B-2C0E-4234-B326-F2667457FE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198C82-683C-4B46-B576-6BA7985FA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6C3CEC-3DBA-49A3-AA1A-2E1F6D362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7492-7D0B-48BB-BF9B-8E2E45A29A6C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DA9D83-2013-4EDD-800F-DFC2B3987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CBA3E4-061E-4773-AA5D-F166875DD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5385-5794-438D-814F-084D70F1FE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33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55E3F-4B4D-42B0-A2BE-74FE39415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AB3CC-516D-4349-89E5-01C727179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5681D9-6944-4EB4-879E-F86C2330EB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7E10F7-5903-4C4E-9B7E-3670A8A92E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C7569E-F2F1-437E-B832-37E2CFB43A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0A10F9-52A3-4CC4-92F0-54E80908C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7492-7D0B-48BB-BF9B-8E2E45A29A6C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0AED1B-3A37-4FDD-8514-21E61EF8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B811D4-DFB7-4ED6-A5B8-8C1A43BD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5385-5794-438D-814F-084D70F1FE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17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91B1A-3FBB-442E-AAC1-BCC45FBC8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D5BA85-06C1-4FD9-AFBA-BE67A2630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7492-7D0B-48BB-BF9B-8E2E45A29A6C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990D2A-504D-4EE0-A30C-21224C621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B8527B-8B59-40C0-85DE-8FECF53ABD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5385-5794-438D-814F-084D70F1FE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1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897A9D-B980-4DF5-85FE-3F9A183DB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7492-7D0B-48BB-BF9B-8E2E45A29A6C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B96243-6531-484B-AE0B-F797465F3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8B1F6D-2AFF-4D95-94FD-9D89791B2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5385-5794-438D-814F-084D70F1FE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420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E9454B-55D7-4486-BF44-F7F7E8726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B9624-6B7B-4AFA-BA3B-C5B00D119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BB037F-4D03-496B-942A-464D115F59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F380D1-05A2-4369-9E85-CA2B68FF3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7492-7D0B-48BB-BF9B-8E2E45A29A6C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E64985-2027-42FD-BB73-B630B77D5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1F29B1-A2B2-4C86-BFEC-6D0629952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5385-5794-438D-814F-084D70F1FE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977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09286-61FB-4BFB-AA39-A8BE9B547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59ACA7-9102-4DD0-8306-7A0787D4C2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270D58-CB56-44E8-8216-A38F1DEBCC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BCC9F4-C1CE-4EDA-9602-A52123AFB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17492-7D0B-48BB-BF9B-8E2E45A29A6C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6D9073-412F-4613-9DF4-F79D59468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B2878F-D981-4B9E-8C4D-B4F897AC9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35385-5794-438D-814F-084D70F1FE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8038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29398D-1755-4950-A123-D85F9AA71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1C810A-A9ED-4C4D-9A9E-30DC8B1338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09744-6D3D-48CB-B7B5-43324DB1D9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17492-7D0B-48BB-BF9B-8E2E45A29A6C}" type="datetimeFigureOut">
              <a:rPr lang="en-GB" smtClean="0"/>
              <a:t>13/05/2021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E9D44-BAF5-4DB2-B36E-8C7EB712F0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276CA-E7B8-4DDB-BDE4-93A423770A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35385-5794-438D-814F-084D70F1FE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010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D7CB-BC8D-4DA0-88B4-0A21EA3005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Rad Dose in RE3/1 and RE4/1 zones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7B9040-0DF0-455C-984D-9419663686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Ian</a:t>
            </a:r>
          </a:p>
          <a:p>
            <a:r>
              <a:rPr lang="en-US" dirty="0"/>
              <a:t>17 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3526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2DD283D-9EBA-454C-8A4D-FF10FC6E8945}"/>
              </a:ext>
            </a:extLst>
          </p:cNvPr>
          <p:cNvSpPr txBox="1"/>
          <p:nvPr/>
        </p:nvSpPr>
        <p:spPr>
          <a:xfrm>
            <a:off x="3146156" y="1286359"/>
            <a:ext cx="33476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Go to BRIL for Dose in CMS</a:t>
            </a:r>
          </a:p>
          <a:p>
            <a:endParaRPr lang="en-US" dirty="0"/>
          </a:p>
          <a:p>
            <a:r>
              <a:rPr lang="en-US" dirty="0"/>
              <a:t>Said by P. </a:t>
            </a:r>
            <a:r>
              <a:rPr lang="en-US" dirty="0" err="1"/>
              <a:t>bloch</a:t>
            </a:r>
            <a:r>
              <a:rPr lang="en-US" dirty="0"/>
              <a:t> and A. Gaddi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4913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0380FF-EE3E-4A05-92A6-DAE3EF6E2FE1}"/>
              </a:ext>
            </a:extLst>
          </p:cNvPr>
          <p:cNvSpPr txBox="1"/>
          <p:nvPr/>
        </p:nvSpPr>
        <p:spPr>
          <a:xfrm>
            <a:off x="3049292" y="2555711"/>
            <a:ext cx="6098582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/>
              <a:t>04.76.81.900.0 - COLLIER PEEK 145 MM X 3.4 MM</a:t>
            </a:r>
          </a:p>
          <a:p>
            <a:r>
              <a:rPr lang="fr-FR" dirty="0"/>
              <a:t>Unité de distribution : 1 centaine</a:t>
            </a:r>
          </a:p>
          <a:p>
            <a:r>
              <a:rPr lang="fr-FR" dirty="0"/>
              <a:t>Matière : </a:t>
            </a:r>
            <a:r>
              <a:rPr lang="fr-FR" dirty="0" err="1"/>
              <a:t>Polyetheretherketone</a:t>
            </a:r>
            <a:r>
              <a:rPr lang="fr-FR" dirty="0"/>
              <a:t> PEEK</a:t>
            </a:r>
          </a:p>
          <a:p>
            <a:r>
              <a:rPr lang="fr-FR" dirty="0"/>
              <a:t>Température d'utilisation : - 60° à + 260° C</a:t>
            </a:r>
          </a:p>
          <a:p>
            <a:r>
              <a:rPr lang="fr-FR" dirty="0"/>
              <a:t>Tenue au feu : </a:t>
            </a:r>
            <a:r>
              <a:rPr lang="fr-FR" dirty="0" err="1"/>
              <a:t>auto-extinguible</a:t>
            </a:r>
            <a:r>
              <a:rPr lang="fr-FR" dirty="0"/>
              <a:t> UL94V O</a:t>
            </a:r>
          </a:p>
          <a:p>
            <a:r>
              <a:rPr lang="fr-FR" dirty="0"/>
              <a:t>Résistance au rayonnement : 1 x 10 puissance 9 rads</a:t>
            </a:r>
          </a:p>
          <a:p>
            <a:r>
              <a:rPr lang="fr-FR" dirty="0"/>
              <a:t>100Rad = 1Gy</a:t>
            </a:r>
          </a:p>
          <a:p>
            <a:r>
              <a:rPr lang="fr-FR" dirty="0"/>
              <a:t>So </a:t>
            </a:r>
            <a:r>
              <a:rPr lang="fr-FR" dirty="0" err="1"/>
              <a:t>resistant</a:t>
            </a:r>
            <a:r>
              <a:rPr lang="fr-FR" dirty="0"/>
              <a:t> to 10MGy !!</a:t>
            </a:r>
          </a:p>
          <a:p>
            <a:r>
              <a:rPr lang="fr-FR" dirty="0"/>
              <a:t>1 </a:t>
            </a:r>
            <a:r>
              <a:rPr lang="fr-FR" dirty="0" err="1"/>
              <a:t>chf</a:t>
            </a:r>
            <a:r>
              <a:rPr lang="fr-FR" dirty="0"/>
              <a:t> </a:t>
            </a:r>
            <a:r>
              <a:rPr lang="fr-FR" dirty="0" err="1"/>
              <a:t>each</a:t>
            </a:r>
            <a:r>
              <a:rPr lang="fr-FR" dirty="0"/>
              <a:t> in </a:t>
            </a:r>
            <a:r>
              <a:rPr lang="fr-FR" dirty="0" err="1"/>
              <a:t>packets</a:t>
            </a:r>
            <a:r>
              <a:rPr lang="fr-FR" dirty="0"/>
              <a:t> of 100.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69844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96973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7083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3894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272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81071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49741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5543</TotalTime>
  <Words>90</Words>
  <Application>Microsoft Office PowerPoint</Application>
  <PresentationFormat>Widescreen</PresentationFormat>
  <Paragraphs>15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Rad Dose in RE3/1 and RE4/1 zones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 Dose in RE3/1 and RE4/1 zones</dc:title>
  <dc:creator>Ian Crotty</dc:creator>
  <cp:lastModifiedBy>Ian Crotty</cp:lastModifiedBy>
  <cp:revision>5</cp:revision>
  <dcterms:created xsi:type="dcterms:W3CDTF">2021-05-13T16:44:08Z</dcterms:created>
  <dcterms:modified xsi:type="dcterms:W3CDTF">2021-05-17T13:07:54Z</dcterms:modified>
</cp:coreProperties>
</file>