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9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3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5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9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7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5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8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4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A62C-BA15-469F-A470-BFA7EF7406AA}" type="datetimeFigureOut">
              <a:rPr lang="en-GB" smtClean="0"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2D02-2D80-4861-9D34-5FA416EC9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6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en-GB" dirty="0" smtClean="0"/>
              <a:t>RE1/1 Additional Services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624736" cy="3240360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Chamber RE+1/1/1 - 4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The services are all there as planned;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HV, LV, Cooling and Gas.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Since the change to use the Link system in the towers we require;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Signal and DCS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Ian </a:t>
            </a:r>
            <a:r>
              <a:rPr lang="en-GB" sz="1800" dirty="0" err="1" smtClean="0">
                <a:solidFill>
                  <a:schemeClr val="tx1"/>
                </a:solidFill>
              </a:rPr>
              <a:t>Crotty</a:t>
            </a:r>
            <a:r>
              <a:rPr lang="en-GB" sz="1800" dirty="0" smtClean="0">
                <a:solidFill>
                  <a:schemeClr val="tx1"/>
                </a:solidFill>
              </a:rPr>
              <a:t>		7 August 2014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9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Routing as supplied by Integration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14191" r="4017" b="4034"/>
          <a:stretch/>
        </p:blipFill>
        <p:spPr bwMode="auto">
          <a:xfrm>
            <a:off x="784149" y="1340768"/>
            <a:ext cx="685515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1268760"/>
            <a:ext cx="28083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16 Signal Cables </a:t>
            </a:r>
            <a:r>
              <a:rPr lang="en-GB" dirty="0" err="1" smtClean="0"/>
              <a:t>dia</a:t>
            </a:r>
            <a:r>
              <a:rPr lang="en-GB" dirty="0" smtClean="0"/>
              <a:t> 10mm</a:t>
            </a:r>
          </a:p>
          <a:p>
            <a:r>
              <a:rPr lang="en-GB" dirty="0" smtClean="0"/>
              <a:t>4 DCS cables </a:t>
            </a:r>
            <a:r>
              <a:rPr lang="en-GB" dirty="0" err="1" smtClean="0"/>
              <a:t>dia</a:t>
            </a:r>
            <a:r>
              <a:rPr lang="en-GB" dirty="0" smtClean="0"/>
              <a:t> 5mm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5445224"/>
            <a:ext cx="216024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 paths to reduce cable section over CSCs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355976" y="5085185"/>
            <a:ext cx="1944216" cy="82170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4211960" y="4005065"/>
            <a:ext cx="2088232" cy="190182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4826769"/>
            <a:ext cx="16561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Choice of Rack access from bottom or top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1367644" y="4149080"/>
            <a:ext cx="396044" cy="6776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V="1">
            <a:off x="1367644" y="2852936"/>
            <a:ext cx="1764196" cy="19738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8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ME1/2 &amp; 1/3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88832" cy="533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437112"/>
            <a:ext cx="230425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Access is not possible to the base of the rack X4J32 as the floor slot is insufficient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2492896"/>
            <a:ext cx="237626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Cables go over both the ME1/2 &amp; 1/3. Going under 1/3 is not easy for this quantity. 2m slack will be stored </a:t>
            </a:r>
            <a:r>
              <a:rPr lang="en-GB" dirty="0"/>
              <a:t>u</a:t>
            </a:r>
            <a:r>
              <a:rPr lang="en-GB" dirty="0" smtClean="0"/>
              <a:t>nder the green structure so chambers can </a:t>
            </a:r>
            <a:r>
              <a:rPr lang="en-GB" smtClean="0"/>
              <a:t>be removed.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52120" y="4524221"/>
            <a:ext cx="900100" cy="5609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1331640" y="3933056"/>
            <a:ext cx="93610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7522" y="2015843"/>
            <a:ext cx="1670181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Removal of the floor  above racks is necessary</a:t>
            </a:r>
            <a:endParaRPr lang="en-GB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07703" y="1772816"/>
            <a:ext cx="576065" cy="6123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24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ME1/1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7488832" cy="544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5013176"/>
            <a:ext cx="11521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RE1/1/01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84640" y="3356992"/>
            <a:ext cx="11521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RE1/1/04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613859"/>
            <a:ext cx="25922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Thin red line represents the cable path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19872" y="2260190"/>
            <a:ext cx="648072" cy="52073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47664" y="2260190"/>
            <a:ext cx="1872208" cy="293765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5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Modified routing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63711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The 2 white DCS cables go beside the present very full cables paths</a:t>
            </a:r>
          </a:p>
          <a:p>
            <a:r>
              <a:rPr lang="en-GB" sz="1800" dirty="0" smtClean="0"/>
              <a:t>Obstruction of the ME1/1s is limited.</a:t>
            </a:r>
          </a:p>
          <a:p>
            <a:r>
              <a:rPr lang="en-GB" sz="1800" dirty="0" smtClean="0"/>
              <a:t>These cables can be readily disconnected at the RE1/1 end to allow full access for ME1/1 chamber removal.</a:t>
            </a:r>
          </a:p>
          <a:p>
            <a:endParaRPr lang="en-GB" sz="1800" dirty="0"/>
          </a:p>
          <a:p>
            <a:r>
              <a:rPr lang="en-GB" sz="1800" dirty="0" smtClean="0"/>
              <a:t>This is not so true for the Signal cables as the connectors are fragile.</a:t>
            </a:r>
            <a:endParaRPr lang="en-GB" sz="1800" dirty="0"/>
          </a:p>
        </p:txBody>
      </p:sp>
      <p:pic>
        <p:nvPicPr>
          <p:cNvPr id="4098" name="Picture 2" descr="\\cern.ch\dfs\Users\i\icrotty2\Desktop\Aug2014\01082014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4824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517232"/>
            <a:ext cx="23762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DCS cables already connected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60032" y="4293096"/>
            <a:ext cx="720080" cy="15473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2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\\cern.ch\dfs\Users\i\icrotty2\Desktop\Aug2014\01082014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2116" y="4077072"/>
            <a:ext cx="2459767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Cables (DCS) show the route along side the alignment system, behind the N2 seal bracket and over the ME1/2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692697"/>
            <a:ext cx="223224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Alignment protection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79912" y="1062029"/>
            <a:ext cx="864096" cy="6387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1792" y="3431637"/>
            <a:ext cx="136815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Old CSC cables do not give a problem</a:t>
            </a:r>
            <a:endParaRPr lang="en-GB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305868" y="4631966"/>
            <a:ext cx="1249908" cy="5252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5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70912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X8 Signal cables laid in place.</a:t>
            </a:r>
          </a:p>
          <a:p>
            <a:r>
              <a:rPr lang="en-GB" sz="2000" dirty="0" smtClean="0"/>
              <a:t>X2 DCS cables laid in place.  </a:t>
            </a:r>
          </a:p>
          <a:p>
            <a:endParaRPr lang="en-GB" sz="2000" dirty="0"/>
          </a:p>
          <a:p>
            <a:r>
              <a:rPr lang="en-GB" sz="2000" dirty="0" smtClean="0"/>
              <a:t>This work was carried out with </a:t>
            </a:r>
          </a:p>
          <a:p>
            <a:pPr marL="0" indent="0">
              <a:buNone/>
            </a:pPr>
            <a:r>
              <a:rPr lang="en-GB" sz="2000" dirty="0" smtClean="0">
                <a:effectLst/>
              </a:rPr>
              <a:t>Victor </a:t>
            </a:r>
            <a:r>
              <a:rPr lang="en-GB" sz="2000" dirty="0" err="1" smtClean="0">
                <a:effectLst/>
              </a:rPr>
              <a:t>Perelygine</a:t>
            </a:r>
            <a:r>
              <a:rPr lang="en-GB" sz="2000" dirty="0" smtClean="0"/>
              <a:t> and verified by Alexandre </a:t>
            </a:r>
            <a:r>
              <a:rPr lang="en-GB" sz="2000" dirty="0" err="1" smtClean="0"/>
              <a:t>Kurenkov</a:t>
            </a:r>
            <a:endParaRPr lang="en-GB" sz="2000" dirty="0"/>
          </a:p>
        </p:txBody>
      </p:sp>
      <p:pic>
        <p:nvPicPr>
          <p:cNvPr id="6146" name="Picture 2" descr="\\cern.ch\dfs\Users\i\icrotty2\Desktop\Aug2014\01082014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67798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680520" cy="86409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Cables for RE1/1/01 &amp; 02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4973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Remaining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Attaching the cables (x8) on to the ME1/2 &amp; ME1/3s.</a:t>
            </a:r>
          </a:p>
          <a:p>
            <a:r>
              <a:rPr lang="en-GB" dirty="0" smtClean="0"/>
              <a:t>Will the alignment system (black box) remain in the ME1/1 nose area ?</a:t>
            </a:r>
          </a:p>
          <a:p>
            <a:r>
              <a:rPr lang="en-GB" dirty="0" smtClean="0"/>
              <a:t>If the alignment system stays then the cables can go lower down on the next slot.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53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316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RE1/1 Additional Services</vt:lpstr>
      <vt:lpstr>Routing as supplied by Integration</vt:lpstr>
      <vt:lpstr>ME1/2 &amp; 1/3</vt:lpstr>
      <vt:lpstr>ME1/1</vt:lpstr>
      <vt:lpstr>Modified routing</vt:lpstr>
      <vt:lpstr>PowerPoint Presentation</vt:lpstr>
      <vt:lpstr>Cables for RE1/1/01 &amp; 02</vt:lpstr>
      <vt:lpstr>Remaining questions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RE1/1 Additional Services</dc:title>
  <dc:creator>Ian Crotty</dc:creator>
  <cp:lastModifiedBy>Ian Crotty</cp:lastModifiedBy>
  <cp:revision>23</cp:revision>
  <dcterms:created xsi:type="dcterms:W3CDTF">2014-08-07T12:54:21Z</dcterms:created>
  <dcterms:modified xsi:type="dcterms:W3CDTF">2014-08-07T14:22:34Z</dcterms:modified>
</cp:coreProperties>
</file>