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38FB-637A-4D48-9D4C-DA0256D94B5C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A024-45C0-4005-8E18-F9ACF056D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848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38FB-637A-4D48-9D4C-DA0256D94B5C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A024-45C0-4005-8E18-F9ACF056D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60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38FB-637A-4D48-9D4C-DA0256D94B5C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A024-45C0-4005-8E18-F9ACF056D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466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38FB-637A-4D48-9D4C-DA0256D94B5C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A024-45C0-4005-8E18-F9ACF056D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191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38FB-637A-4D48-9D4C-DA0256D94B5C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A024-45C0-4005-8E18-F9ACF056D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9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38FB-637A-4D48-9D4C-DA0256D94B5C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A024-45C0-4005-8E18-F9ACF056D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4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38FB-637A-4D48-9D4C-DA0256D94B5C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A024-45C0-4005-8E18-F9ACF056D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88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38FB-637A-4D48-9D4C-DA0256D94B5C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A024-45C0-4005-8E18-F9ACF056D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51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38FB-637A-4D48-9D4C-DA0256D94B5C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A024-45C0-4005-8E18-F9ACF056D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36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38FB-637A-4D48-9D4C-DA0256D94B5C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A024-45C0-4005-8E18-F9ACF056D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886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38FB-637A-4D48-9D4C-DA0256D94B5C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A024-45C0-4005-8E18-F9ACF056D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63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738FB-637A-4D48-9D4C-DA0256D94B5C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AA024-45C0-4005-8E18-F9ACF056D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93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789920" cy="682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736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1</cp:revision>
  <dcterms:created xsi:type="dcterms:W3CDTF">2018-11-12T11:06:42Z</dcterms:created>
  <dcterms:modified xsi:type="dcterms:W3CDTF">2018-11-12T11:08:00Z</dcterms:modified>
</cp:coreProperties>
</file>