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3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30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0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8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8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1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51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6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91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6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6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BaBar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4 Feb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64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052" y="0"/>
            <a:ext cx="947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https://www.slac.stanford.edu/~jjv/activity/babar_rpc_my_summary.pdf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615" y="840509"/>
            <a:ext cx="7099175" cy="483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9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488668"/>
            <a:ext cx="8205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https://www.slac.stanford.edu/pubs/slacpubs/11500/slac-pub-11744.pdf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670" y="0"/>
            <a:ext cx="8082550" cy="550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27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78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BaBar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BaBar</dc:title>
  <dc:creator>Ian Crotty</dc:creator>
  <cp:lastModifiedBy>Ian Crotty</cp:lastModifiedBy>
  <cp:revision>3</cp:revision>
  <dcterms:created xsi:type="dcterms:W3CDTF">2020-02-04T18:25:26Z</dcterms:created>
  <dcterms:modified xsi:type="dcterms:W3CDTF">2020-02-04T18:27:39Z</dcterms:modified>
</cp:coreProperties>
</file>