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4166-E9BE-468C-BF28-DFEC31F2AD8B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370-B021-4CB9-A98E-597160C2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55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4166-E9BE-468C-BF28-DFEC31F2AD8B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370-B021-4CB9-A98E-597160C2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52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4166-E9BE-468C-BF28-DFEC31F2AD8B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370-B021-4CB9-A98E-597160C2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6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4166-E9BE-468C-BF28-DFEC31F2AD8B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370-B021-4CB9-A98E-597160C2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5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4166-E9BE-468C-BF28-DFEC31F2AD8B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370-B021-4CB9-A98E-597160C2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0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4166-E9BE-468C-BF28-DFEC31F2AD8B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370-B021-4CB9-A98E-597160C2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82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4166-E9BE-468C-BF28-DFEC31F2AD8B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370-B021-4CB9-A98E-597160C2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71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4166-E9BE-468C-BF28-DFEC31F2AD8B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370-B021-4CB9-A98E-597160C2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7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4166-E9BE-468C-BF28-DFEC31F2AD8B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370-B021-4CB9-A98E-597160C2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12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4166-E9BE-468C-BF28-DFEC31F2AD8B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370-B021-4CB9-A98E-597160C2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2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4166-E9BE-468C-BF28-DFEC31F2AD8B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2E370-B021-4CB9-A98E-597160C2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15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34166-E9BE-468C-BF28-DFEC31F2AD8B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E370-B021-4CB9-A98E-597160C26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582" y="1047404"/>
            <a:ext cx="87616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Glass supply in </a:t>
            </a:r>
            <a:r>
              <a:rPr lang="en-GB" sz="6600" dirty="0" err="1" smtClean="0"/>
              <a:t>Gex</a:t>
            </a:r>
            <a:r>
              <a:rPr lang="en-GB" sz="6600" dirty="0" smtClean="0"/>
              <a:t> area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X2</a:t>
            </a:r>
          </a:p>
          <a:p>
            <a:endParaRPr lang="en-GB" dirty="0" smtClean="0"/>
          </a:p>
          <a:p>
            <a:r>
              <a:rPr lang="en-GB" sz="3200" dirty="0" err="1" smtClean="0"/>
              <a:t>Cessy</a:t>
            </a:r>
            <a:r>
              <a:rPr lang="en-GB" sz="3200" dirty="0" smtClean="0"/>
              <a:t> </a:t>
            </a:r>
          </a:p>
          <a:p>
            <a:r>
              <a:rPr lang="en-GB" sz="3200" dirty="0" err="1" smtClean="0"/>
              <a:t>Gex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7187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9834" cy="6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0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7" y="1"/>
            <a:ext cx="11848120" cy="641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1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041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Crotty</dc:creator>
  <cp:lastModifiedBy>Ian Crotty</cp:lastModifiedBy>
  <cp:revision>5</cp:revision>
  <cp:lastPrinted>2021-11-02T15:03:52Z</cp:lastPrinted>
  <dcterms:created xsi:type="dcterms:W3CDTF">2021-11-02T15:03:39Z</dcterms:created>
  <dcterms:modified xsi:type="dcterms:W3CDTF">2021-11-02T15:13:52Z</dcterms:modified>
</cp:coreProperties>
</file>