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EEFA0-0CED-4BBD-A6DA-D84C80748A0C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E8B-41AC-43D6-9772-8EFBC9BD7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005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EEFA0-0CED-4BBD-A6DA-D84C80748A0C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E8B-41AC-43D6-9772-8EFBC9BD7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989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EEFA0-0CED-4BBD-A6DA-D84C80748A0C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E8B-41AC-43D6-9772-8EFBC9BD7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945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EEFA0-0CED-4BBD-A6DA-D84C80748A0C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E8B-41AC-43D6-9772-8EFBC9BD7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40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EEFA0-0CED-4BBD-A6DA-D84C80748A0C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E8B-41AC-43D6-9772-8EFBC9BD7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007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EEFA0-0CED-4BBD-A6DA-D84C80748A0C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E8B-41AC-43D6-9772-8EFBC9BD7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72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EEFA0-0CED-4BBD-A6DA-D84C80748A0C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E8B-41AC-43D6-9772-8EFBC9BD7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545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EEFA0-0CED-4BBD-A6DA-D84C80748A0C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E8B-41AC-43D6-9772-8EFBC9BD7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588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EEFA0-0CED-4BBD-A6DA-D84C80748A0C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E8B-41AC-43D6-9772-8EFBC9BD7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75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EEFA0-0CED-4BBD-A6DA-D84C80748A0C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E8B-41AC-43D6-9772-8EFBC9BD7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23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EEFA0-0CED-4BBD-A6DA-D84C80748A0C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E8B-41AC-43D6-9772-8EFBC9BD7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67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EEFA0-0CED-4BBD-A6DA-D84C80748A0C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DBE8B-41AC-43D6-9772-8EFBC9BD7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9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Conductive rubber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23 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3861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https://hollandshielding.com/Conductive-foam-EMI-rubber-RFI-sheets?gclid=EAIaIQobChMIvIntmYy66gIVWT5gCh3e7QjAEAAYASAAEgJNFPD_BwE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6332"/>
            <a:ext cx="10734805" cy="621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866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7553195" cy="6876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004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9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Conductive rubber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Conductive rubber</dc:title>
  <dc:creator>Ian Crotty</dc:creator>
  <cp:lastModifiedBy>Ian Crotty</cp:lastModifiedBy>
  <cp:revision>5</cp:revision>
  <dcterms:created xsi:type="dcterms:W3CDTF">2020-07-23T13:08:49Z</dcterms:created>
  <dcterms:modified xsi:type="dcterms:W3CDTF">2020-07-23T15:15:54Z</dcterms:modified>
</cp:coreProperties>
</file>