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8" r:id="rId9"/>
    <p:sldId id="263" r:id="rId10"/>
    <p:sldId id="269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6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8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8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7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6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7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9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4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880C-5958-4A8B-A330-7A127DC2699A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88A0-AEFB-43E7-A361-1A5F24157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young.bizsac.co.kr/product_sb/CPM10C%20Powder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bay.com/p/Majic-8-20024-8-Non-stick-Graphite-Spray-11-Oz-Black/1810350594?iid=40122323394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Conductive layer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17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32"/>
            <a:ext cx="12181284" cy="66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170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1315"/>
            <a:ext cx="12125941" cy="66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53" t="16401" r="29494" b="4986"/>
          <a:stretch/>
        </p:blipFill>
        <p:spPr>
          <a:xfrm>
            <a:off x="4530437" y="551903"/>
            <a:ext cx="6076603" cy="6215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57" y="182571"/>
            <a:ext cx="11773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http://www.hitek-ltd.co.uk/media/downloads/5047/Adag%20E%20E&amp;C%20(Formerly%20Aquadag%20E)(2009).pdf</a:t>
            </a:r>
          </a:p>
        </p:txBody>
      </p:sp>
    </p:spTree>
    <p:extLst>
      <p:ext uri="{BB962C8B-B14F-4D97-AF65-F5344CB8AC3E}">
        <p14:creationId xmlns:p14="http://schemas.microsoft.com/office/powerpoint/2010/main" val="185198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1062" cy="6741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531" y="2724480"/>
            <a:ext cx="3278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https://www.laddresearch.com/chemicals/sem-conducting-paints/dag-t-502</a:t>
            </a:r>
          </a:p>
        </p:txBody>
      </p:sp>
    </p:spTree>
    <p:extLst>
      <p:ext uri="{BB962C8B-B14F-4D97-AF65-F5344CB8AC3E}">
        <p14:creationId xmlns:p14="http://schemas.microsoft.com/office/powerpoint/2010/main" val="80968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72" t="16651" r="35765" b="4385"/>
          <a:stretch/>
        </p:blipFill>
        <p:spPr>
          <a:xfrm>
            <a:off x="7306888" y="0"/>
            <a:ext cx="4355870" cy="6811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" y="321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http://www.agarscientific.com/media/import/AGG3648_&amp;_9,AGG3692_Jan14.pdf</a:t>
            </a:r>
          </a:p>
        </p:txBody>
      </p:sp>
    </p:spTree>
    <p:extLst>
      <p:ext uri="{BB962C8B-B14F-4D97-AF65-F5344CB8AC3E}">
        <p14:creationId xmlns:p14="http://schemas.microsoft.com/office/powerpoint/2010/main" val="362484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858" y="1"/>
            <a:ext cx="5356167" cy="656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http://www.eptanova.com/sites/default/files/download_products/loctite_edag_437_ec_1.pdf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956" t="16304" r="34044" b="12209"/>
          <a:stretch/>
        </p:blipFill>
        <p:spPr>
          <a:xfrm>
            <a:off x="5735782" y="1"/>
            <a:ext cx="5733011" cy="67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136" y="285003"/>
            <a:ext cx="539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http://www.antistaticindustries.com/staticfdapaint.htm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654335"/>
            <a:ext cx="10234707" cy="61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313" y="332968"/>
            <a:ext cx="5850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http://unitedesd.com/esd_electraguard_system_install.html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702300"/>
            <a:ext cx="10184525" cy="61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4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676" y="152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https://antistatic-esd-solutions.com/AntiStatic-ESD-Floor-Coatings-Paint-anti-static-paint.htm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758"/>
            <a:ext cx="10110952" cy="60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75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https://www.nanowerk.com/nanocatalog/Binary_compound_nanoparticles/StanoStat_CPM10C/details/2823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9620518" cy="64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82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333"/>
            <a:ext cx="10773103" cy="6485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158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http://www.hakusui.co.jp/english/english_products/?mca=1&amp;ca=35&amp;id=1378512463-761217</a:t>
            </a:r>
          </a:p>
        </p:txBody>
      </p:sp>
    </p:spTree>
    <p:extLst>
      <p:ext uri="{BB962C8B-B14F-4D97-AF65-F5344CB8AC3E}">
        <p14:creationId xmlns:p14="http://schemas.microsoft.com/office/powerpoint/2010/main" val="126750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225825" cy="68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633412"/>
            <a:ext cx="81629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6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96292"/>
            <a:ext cx="6533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Stanostat</a:t>
            </a:r>
            <a:r>
              <a:rPr lang="en-GB" dirty="0" smtClean="0"/>
              <a:t> CPM10C Colloidal suspension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eyoung.bizsac.co.kr/product_sb/CPM10C%20Powder.pdf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19" t="18490" r="30483" b="6022"/>
          <a:stretch/>
        </p:blipFill>
        <p:spPr>
          <a:xfrm>
            <a:off x="6272011" y="0"/>
            <a:ext cx="5543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3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1983" y="1571223"/>
            <a:ext cx="368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Crispin </a:t>
            </a:r>
            <a:r>
              <a:rPr lang="en-GB" dirty="0" smtClean="0"/>
              <a:t>Williams uses </a:t>
            </a:r>
            <a:r>
              <a:rPr lang="en-GB" dirty="0" smtClean="0"/>
              <a:t>this product on glass with a roller and </a:t>
            </a:r>
            <a:r>
              <a:rPr lang="en-GB" dirty="0" err="1" smtClean="0"/>
              <a:t>isopropylic</a:t>
            </a:r>
            <a:r>
              <a:rPr lang="en-GB" dirty="0" smtClean="0"/>
              <a:t> </a:t>
            </a:r>
            <a:r>
              <a:rPr lang="en-GB" dirty="0" smtClean="0"/>
              <a:t>alcohol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56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Aquadag</a:t>
            </a:r>
            <a:r>
              <a:rPr lang="en-GB" dirty="0" smtClean="0"/>
              <a:t> E</a:t>
            </a:r>
          </a:p>
          <a:p>
            <a:r>
              <a:rPr lang="en-GB" dirty="0" smtClean="0"/>
              <a:t>Graphite 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21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7281"/>
            <a:ext cx="11995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Paint in Mexico ALICE Lab</a:t>
            </a:r>
          </a:p>
          <a:p>
            <a:r>
              <a:rPr lang="en-GB" sz="1400" dirty="0"/>
              <a:t>NotesMadeConductivePaintMunoz.pptx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http</a:t>
            </a:r>
            <a:r>
              <a:rPr lang="en-GB" sz="1400" dirty="0"/>
              <a:t>://rpc-cms-re4-upscope.web.cern.ch/rpc-cms-re4-upscope/RPC/Chamber%20Institutes/Mexico/Puebla/ALICE/NotesMadeConductivePaintMunoz.pptx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5" y="3017521"/>
            <a:ext cx="4278283" cy="32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922" y="437451"/>
            <a:ext cx="103521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654BA"/>
                </a:solidFill>
              </a:rPr>
              <a:t>CONDUCTIVE GRAPHITE SHIELD SHIELDING PAINT - REDUCES GUITAR HUM &amp; </a:t>
            </a:r>
            <a:r>
              <a:rPr lang="en-GB" b="1" dirty="0" smtClean="0">
                <a:solidFill>
                  <a:srgbClr val="0654BA"/>
                </a:solidFill>
              </a:rPr>
              <a:t>BUZZ</a:t>
            </a:r>
          </a:p>
          <a:p>
            <a:endParaRPr lang="en-GB" dirty="0"/>
          </a:p>
          <a:p>
            <a:r>
              <a:rPr lang="en-GB" b="1" dirty="0">
                <a:hlinkClick r:id="rId2"/>
              </a:rPr>
              <a:t>NEW MAJIC 8-200247-8 11 OZ SPRAY NON STICK GRAPHITE MATTE BLACK PAINT 8222119</a:t>
            </a:r>
            <a:endParaRPr lang="en-GB" b="1" dirty="0"/>
          </a:p>
          <a:p>
            <a:endParaRPr lang="en-GB" b="1" dirty="0" smtClean="0">
              <a:solidFill>
                <a:srgbClr val="0654BA"/>
              </a:solidFill>
              <a:effectLst/>
            </a:endParaRPr>
          </a:p>
          <a:p>
            <a:r>
              <a:rPr lang="en-GB" b="1" dirty="0">
                <a:solidFill>
                  <a:srgbClr val="0654BA"/>
                </a:solidFill>
              </a:rPr>
              <a:t>https://</a:t>
            </a:r>
            <a:r>
              <a:rPr lang="en-GB" b="1" dirty="0" smtClean="0">
                <a:solidFill>
                  <a:srgbClr val="0654BA"/>
                </a:solidFill>
              </a:rPr>
              <a:t>www.tedpella.com/technote_html/16051TN.pdf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0" t="24215" r="10539" b="2442"/>
          <a:stretch/>
        </p:blipFill>
        <p:spPr>
          <a:xfrm>
            <a:off x="254922" y="1914778"/>
            <a:ext cx="9778540" cy="44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101</Words>
  <Application>Microsoft Office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Conductive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Conductive layer</dc:title>
  <dc:creator>Ian Crotty</dc:creator>
  <cp:lastModifiedBy>Ian Crotty</cp:lastModifiedBy>
  <cp:revision>34</cp:revision>
  <dcterms:created xsi:type="dcterms:W3CDTF">2018-03-23T14:35:46Z</dcterms:created>
  <dcterms:modified xsi:type="dcterms:W3CDTF">2018-08-08T14:00:05Z</dcterms:modified>
</cp:coreProperties>
</file>