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C92A-4044-E6CA-6284-919E8661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D8588-2BAB-D805-1922-69E23235D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CDCF0-B52F-5925-4B89-6299082A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7C524-31CC-816C-9A6F-7AA9F1EC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865D9-67AD-39A2-77A9-631F99B2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3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A1FB-B869-FAD4-2A2D-50F2CA3E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441E7-DB1B-E64F-4EDB-512A121C8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08F5-53D9-42F6-871A-15D6CBA3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6A21-A337-B33A-274D-17E7394D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122D4-8C9E-11DF-1F1C-1B4C6CAC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1EEA7-5DC8-967F-B63B-A3E167396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2A7E4-44FB-BB57-2DA7-528EE1ED4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9C0E5-8750-6130-D4D1-831A6A27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20AF4-2C8E-FB95-E31D-08723EFD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C2D45-4C3C-726C-0D5B-8B784FB4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6B60-45CE-9BD0-EFE6-1D2668724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59A3-ECE0-F824-EBFB-E9947FFC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49BEB-548D-A0E1-AE4E-041EAB0A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5C6C4-9EF2-50D1-3459-5DCE5714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7C31C-2A26-35F1-93FC-99017D04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8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CAA5-2A8D-A57A-3A0A-FF4F4F8C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0C018-E7C2-3E58-9A44-3014DA8F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1319A-C955-C762-2DDF-6560B8A8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15B88-026D-6D30-B2ED-68FEE838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A598-0BA0-92A6-4474-598F7E2A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5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9296-E588-8C37-293E-5589DD81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81B7-2838-31F6-7660-E7988DB7A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82B58-DF6B-1ECC-2C71-2DBA78F8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DD5C5-1A04-056B-536B-4B90DB91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8B2DD-DBE2-4537-B333-7F71237E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61CD2-0C39-CC59-D438-0BE9C09D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3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D2A0-2ECA-EF1E-C606-0E8A2452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20422-83D7-D1EF-ACC9-4DC07D713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E441C-CE61-338D-6FE0-30BBD3CCB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3E716-266C-5672-5D7B-272E48508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7197E-1916-ADAE-34D6-EE5ACC6AA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8BC3A-A698-CCDE-B032-CD57B346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9D214-833D-0750-6075-6892D235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032D2-3516-5422-2E06-AEABA280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0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67A61-B19C-ED22-C706-002DC230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6A3C7-6083-02F4-1C9A-E5E3A416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391E9-58A4-BBF4-CB83-560CA6BC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F369F-4BA5-DEC3-BE45-0E0D872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9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E5F06-75F6-FC32-B5DF-C538F376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3C618-8CC7-D69E-99A3-D27D409E4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08638-A9A1-88A4-D583-E0F7616D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27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20AA-F18F-993E-742F-26FF0763B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5B410-F724-D9D4-86CE-0F786EEE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3E042-2234-E03B-ED9C-B01035D36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2151-CA50-6217-2C64-061DFAAF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F6FF-3572-5B80-7EDF-9DC0B2C6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3B7D2-CCF0-D2A2-6D2E-36CD6060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8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BCFA-44A4-7499-200B-E33288B5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0B320-D36D-6DA3-279F-79781F005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3AE03-1A9A-721D-E22F-50974ACE7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2D2B0-F550-CC64-5248-E19951DE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DDF02-E7A5-420C-1BD1-A68F42BB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F270B-7A7E-136F-2008-4B7EDEBD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6C40D-A3A1-D2BE-2D7C-E07BD57B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4FB9-B41B-A11C-8178-3A6C049E7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38B4-1A7D-3670-1565-E87990C5A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95EE8-9C7E-4BEE-9932-2E58D54B5B12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FE81-674F-F81B-2F9C-73E0A3070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6005-15EB-A1C5-E0C1-9C10BFC72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EE50E-7B99-4F74-988A-3D11BC68B7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C20D-19FA-4793-1DDA-D36A30F91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Pick up strips generic</a:t>
            </a:r>
            <a:br>
              <a:rPr lang="en-GB" dirty="0"/>
            </a:br>
            <a:r>
              <a:rPr lang="en-GB" dirty="0"/>
              <a:t>China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3E55E-4B30-1907-8DE0-A532E8DD9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10 Nov 2025</a:t>
            </a:r>
          </a:p>
        </p:txBody>
      </p:sp>
    </p:spTree>
    <p:extLst>
      <p:ext uri="{BB962C8B-B14F-4D97-AF65-F5344CB8AC3E}">
        <p14:creationId xmlns:p14="http://schemas.microsoft.com/office/powerpoint/2010/main" val="280919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A8709-3501-01DB-DC69-267BB9B5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B92AA-F147-12B7-591F-DC9EB82E8234}"/>
              </a:ext>
            </a:extLst>
          </p:cNvPr>
          <p:cNvSpPr txBox="1"/>
          <p:nvPr/>
        </p:nvSpPr>
        <p:spPr>
          <a:xfrm>
            <a:off x="1256907" y="43637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https://www.bestpwb.com/</a:t>
            </a:r>
          </a:p>
        </p:txBody>
      </p:sp>
    </p:spTree>
    <p:extLst>
      <p:ext uri="{BB962C8B-B14F-4D97-AF65-F5344CB8AC3E}">
        <p14:creationId xmlns:p14="http://schemas.microsoft.com/office/powerpoint/2010/main" val="112924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89ED33-E936-5F36-819D-D9A894551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738F8-FFBD-0753-C325-A894FFA59D52}"/>
              </a:ext>
            </a:extLst>
          </p:cNvPr>
          <p:cNvSpPr txBox="1"/>
          <p:nvPr/>
        </p:nvSpPr>
        <p:spPr>
          <a:xfrm>
            <a:off x="0" y="103357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https://www.pcbcart.com/pcb-fab/pcb-prototype.html?gad_source=1&amp;gad_campaignid=1445765033&amp;gclid=CjwKCAiAt8bIBhBpEiwAzH1w6X0mJmqTcsQaatrCgFdpQ_Od_VFwIEN9Jw2PKxVF7_DM6z-9c2u-5BoC1XAQAvD_BwE</a:t>
            </a:r>
          </a:p>
        </p:txBody>
      </p:sp>
    </p:spTree>
    <p:extLst>
      <p:ext uri="{BB962C8B-B14F-4D97-AF65-F5344CB8AC3E}">
        <p14:creationId xmlns:p14="http://schemas.microsoft.com/office/powerpoint/2010/main" val="70566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2E165-F2ED-6DC9-3A48-5409EE34B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8B94F-A834-7FDF-4F1B-C12462C09E11}"/>
              </a:ext>
            </a:extLst>
          </p:cNvPr>
          <p:cNvSpPr txBox="1"/>
          <p:nvPr/>
        </p:nvSpPr>
        <p:spPr>
          <a:xfrm>
            <a:off x="0" y="726112"/>
            <a:ext cx="8642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https://cart.jlcpcb.com/fr/quote?stencilLayer=2&amp;stencilWidth=500&amp;stencilLength=700&amp;stencilCounts=10&amp;spm=Jlcpcb.Homepage.1010</a:t>
            </a:r>
          </a:p>
        </p:txBody>
      </p:sp>
    </p:spTree>
    <p:extLst>
      <p:ext uri="{BB962C8B-B14F-4D97-AF65-F5344CB8AC3E}">
        <p14:creationId xmlns:p14="http://schemas.microsoft.com/office/powerpoint/2010/main" val="3469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7D4A2-D5C1-0CC5-DFF4-77B99EEA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E22A3-A71B-272C-95EC-896E0DD81D72}"/>
              </a:ext>
            </a:extLst>
          </p:cNvPr>
          <p:cNvSpPr txBox="1"/>
          <p:nvPr/>
        </p:nvSpPr>
        <p:spPr>
          <a:xfrm>
            <a:off x="0" y="2063999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https://www.viasion.com/blog/top-15-pcb-manufacturers-in-china/#:~:text=Suzhou%20Dongshan%20Precision%20Manufacturing%20Co.%2C%20Ltd.&amp;text=(DSBJ)%20is%20one%20of%20the,HDI%20solutions%20to%20global%20customers.</a:t>
            </a:r>
          </a:p>
        </p:txBody>
      </p:sp>
    </p:spTree>
    <p:extLst>
      <p:ext uri="{BB962C8B-B14F-4D97-AF65-F5344CB8AC3E}">
        <p14:creationId xmlns:p14="http://schemas.microsoft.com/office/powerpoint/2010/main" val="11216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AE970-ADF0-DA83-48A8-A3BE817F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222D7-EC6C-A303-2200-FD3D7D75FC1F}"/>
              </a:ext>
            </a:extLst>
          </p:cNvPr>
          <p:cNvSpPr txBox="1"/>
          <p:nvPr/>
        </p:nvSpPr>
        <p:spPr>
          <a:xfrm>
            <a:off x="2058185" y="1311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https://efpcb.com/</a:t>
            </a:r>
          </a:p>
        </p:txBody>
      </p:sp>
    </p:spTree>
    <p:extLst>
      <p:ext uri="{BB962C8B-B14F-4D97-AF65-F5344CB8AC3E}">
        <p14:creationId xmlns:p14="http://schemas.microsoft.com/office/powerpoint/2010/main" val="328281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Pick up strips generic China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3</cp:revision>
  <dcterms:created xsi:type="dcterms:W3CDTF">2025-11-10T13:52:52Z</dcterms:created>
  <dcterms:modified xsi:type="dcterms:W3CDTF">2025-11-10T14:06:52Z</dcterms:modified>
</cp:coreProperties>
</file>