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C3D2-C2D1-DAE1-7D54-7537E30D9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436ED-6BBE-BFF5-41C4-423000F8C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B3F83-2EFC-3C44-4CA3-5F930375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E41EC-F17E-3C2B-BA6F-977FD8A58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43941-5F23-07B7-F7D2-58BA6300F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7979E-A7E0-9138-F04A-8DD64346A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4A1C6-9473-D51B-0C6A-73AA72654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33DA1-FAF0-6923-E8B8-7ED5C5730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1EF87-3996-4B5E-C2CD-4141AFE6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94996-265C-F74E-FE6B-B9F0788E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49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AD1A9-CFA8-E0F9-F9B0-62A9A43FD7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BB480-E418-991A-E8BF-EA61660B7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DD91B-0591-A251-BFB0-E8C0892B5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21EEE-66FE-724C-23D3-E18E08848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499F-8D60-A2B9-DAAF-87A613CA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55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14537-C7DA-A443-0B20-042E386B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ED8A5-2AC0-7639-A125-58FE0FAF7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BEBF7-C001-B53E-2D46-1F6887CB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990A3-D981-1352-1DEA-1ED04CB46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DFCA9-C63A-0B95-1F0E-63E8C74E9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80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E6BDF-53E4-2EBF-2400-79E5ABBCD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1C76D-8ADF-8890-B6D0-831030C56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88604-40CE-64C7-A064-EC2D2668B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F3F21-794B-4329-CB97-5D792489F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3EBE6-5770-7BDC-40D1-91BB97B0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70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B58D3-2A5F-5987-B9AA-7EF3A9F9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D3136-D213-BF58-F216-122EA55B1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69BB7-C780-075D-931F-19ACF2CE1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AD250-66F7-5E4E-EFF0-54CE87572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06505-F4B5-FA47-BBB9-4CA864AA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33407-4388-B992-DE4D-62DF308F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245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B53A6-A3A7-615A-1F77-C3490872E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10804-4A29-30C7-881E-BC63750E2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DDDD1F-C594-732B-5D9E-133CF759B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424A7-A294-DCFE-6CCD-5E00E19BB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083420-33EF-DE7E-9995-25E746A7D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7689D7-07DE-946E-BDBD-780F746C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DFFA66-B88C-DC25-07D2-9ECA79206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EC605B-2CC0-A502-1679-2DA027254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50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2920C-7052-B931-72E5-EB8821640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8E1063-0511-C1FF-0864-20A837F4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E1F1CD-6186-26C9-53D2-52A4DD3C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FB305-D08E-D4C2-706A-B66593274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7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6FC606-3562-0F65-49B5-60E9B6D6E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AFF553-96EB-6D8A-2744-F6A937B29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93896-0C88-EF41-0282-2BD33364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26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190C-47A3-D5E9-15A1-D942CB8A1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94E63-3C0B-A79A-FE6C-C8C21B2DC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5E3E0B-6098-BAF8-9958-D4622E4A9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944F8-3BC1-B844-7569-9A5EA74B6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36C2E-D9D0-EED2-B1E2-2E523F44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FBAC5-5204-F62D-0F57-CE9C7CB8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72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4615B-F6C9-DFE0-C16D-2A8270BE5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6144B4-DC0A-A48B-71FA-6E4D952CD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1EF29-E30A-DFC9-CA92-E669946F6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19C02C-CC91-873B-E0AC-2ED063CCE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68A59-4B04-AD74-6FC7-168C586D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BC70F-EA4B-13D5-F623-69661B278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79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9F020B-892B-1B22-61FD-2F6B5312F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FB0EC-6798-FC3A-9286-25C97C668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3CB28-2977-1FC1-3ECD-6FD591A86B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C6177-7C41-467A-AF92-6E0E6A10B2EC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9B85D-D5DE-AAF6-01DE-BFC9D54713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3B03E-D2E2-89ED-159B-22B8C1B52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68E7D-4848-4149-9737-4984F65EB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46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E2AD2-40F0-BFE4-D0C6-76E846BE1D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FEB by Flavio </a:t>
            </a:r>
            <a:r>
              <a:rPr lang="en-GB" dirty="0" err="1"/>
              <a:t>Loddo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4ECB6-E55A-77F4-A145-DA4BB20591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17 August 2023</a:t>
            </a:r>
          </a:p>
        </p:txBody>
      </p:sp>
    </p:spTree>
    <p:extLst>
      <p:ext uri="{BB962C8B-B14F-4D97-AF65-F5344CB8AC3E}">
        <p14:creationId xmlns:p14="http://schemas.microsoft.com/office/powerpoint/2010/main" val="70277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B3C328-3D94-BFB8-0B0F-6C985F6F0711}"/>
              </a:ext>
            </a:extLst>
          </p:cNvPr>
          <p:cNvSpPr txBox="1"/>
          <p:nvPr/>
        </p:nvSpPr>
        <p:spPr>
          <a:xfrm>
            <a:off x="166878" y="0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https://www.ba.infn.it/eng/the-electronics-team/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36D33D-B51D-8DCB-CFD7-DF3478597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607" y="627216"/>
            <a:ext cx="10364075" cy="623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27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4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31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863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274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064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006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312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Office PowerPoint</Application>
  <PresentationFormat>Widescreen</PresentationFormat>
  <Paragraphs>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FEB by Flavio Loddo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 by Flavio Loddo</dc:title>
  <dc:creator>Ian Crotty</dc:creator>
  <cp:lastModifiedBy>Ian Crotty</cp:lastModifiedBy>
  <cp:revision>1</cp:revision>
  <dcterms:created xsi:type="dcterms:W3CDTF">2023-08-17T08:10:35Z</dcterms:created>
  <dcterms:modified xsi:type="dcterms:W3CDTF">2023-08-22T07:44:13Z</dcterms:modified>
</cp:coreProperties>
</file>