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4F9E-5BEA-4CB8-E27A-87D934D29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7246A-0A87-AB74-1265-8519C447F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9A27-94ED-5A34-BD91-E97284206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E8FF4-63D3-4090-3544-5206F87AF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6DDD4-136A-1FBC-3C14-0D993A75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41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4C440-062E-C749-5F9F-994D8D0C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4798A-C7EE-A845-8040-1624D2785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0AB21-D073-29D9-BF49-7265C27B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670E1-8DD7-DA11-A456-140153EC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F7A56-4AE3-25AF-B870-2BC884097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99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6B2D2-9D0E-A100-6A3B-0A56A480D4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201D82-4399-CE61-83A1-35D862E7E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63279-00CB-2CAA-B1D7-56B4F8F3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05F8E-71CB-E8C9-372A-E41AD4F0A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766F6-0E99-C533-B99E-4AFC0781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11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FFD7D-9BFA-E0CA-BA39-770CFB933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091C3-B3A5-9F50-34D4-4FA9B9AC9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5C04F-8D56-F878-79D1-0581FF72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EF6AB-6892-9813-67AD-14DF7FDC5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4A16-9646-3F76-57BA-A8AADF843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0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3A7D6-F378-C9F4-CA72-2836A648F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7E2C8-AD01-59B6-B3D1-E3CB8BA15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7F159-912F-BCF6-A482-E1CB4ABDE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8A962-C620-A68B-8FDD-B5623F838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B4B2E-CDF4-C494-AE4C-DB22C94D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49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C728-C2AF-3082-E346-3DCDBFE47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BD610-9FEC-3B5E-8023-B93B807E4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F1F7ED-2F0B-07E7-665A-2A27D9098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8337F-9C22-955E-6C4C-31C1685D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66F0A5-CFCF-D8DD-0693-938D86FE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4F58B-F4CF-029E-83A6-550279E67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56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FDB61-FFE4-7193-B538-1553A5F37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A795DF-48CB-CCF2-D170-FE61F1141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7CC94-3D0E-42A3-ED1D-EDAF5110B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0346D1-91E7-BB02-5957-6B1EB1DF7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065718-149F-C0F7-23BF-99DA475FA8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9F2F4C-B047-C342-9A84-D4B66A2CA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653C5D-C205-EAC1-BBD8-2C40A7AAD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F03ACC-B6D9-997C-0558-75F7DCD8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62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6F00A-ABC3-C874-6674-9406A320F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4135C9-8C92-2940-1D79-1B0EE076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714F3-4FAD-A6CA-2CA4-C6DDF9FCC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BD93D-54FC-8F39-9A72-C633148B8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28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C0C1A1-F323-DD48-C802-8A3EE86F6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73CBC3-2191-D7B0-C47B-AA373A786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D3152-178F-54DB-6E56-372741B5E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3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71032-E6D4-8A9D-4E6F-E1605AAC9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A1983-C5A5-73BF-9338-BBEF8BEA7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9797C0-12C4-57A2-445D-36AACB747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92F45-3FB7-7186-D5E0-411BEB287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BB2B4-66BE-7C9D-01BE-414EE026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0F21A-32E4-398A-0E78-F3B7FCDB2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08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EFC33-5FC3-7B41-9463-83188DA6D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963445-04D5-7F1D-7CC1-2FB136BEE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956C3-3508-A43D-ACDD-A84A59DDD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8A47F-107D-31FD-5DDE-A14559852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1DB87-3DC2-8625-453C-0D6E1372D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1280C-65FD-E534-1492-4E02C4C1B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9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F8E33C-7E96-F889-B9BD-0CEC5AC9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8EEA4-AC13-DC22-42BB-BEA6DA3DD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09A76-2181-BDD4-8C26-DF771975F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28DD-83DF-40B7-8714-43E05FA02056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3963B-6E44-6E2D-3727-A1E17C6C5A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0E693-BA99-72A8-7BFA-B03EADEB35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C6E70-D5FF-4FBB-B920-A0348B9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64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DCF28-BAFB-3CE2-F5DE-6A8AF87D6D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CER N Box connection difficulties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27BDB8-388E-3CA6-BD82-C9EF479857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9 June 2023</a:t>
            </a:r>
          </a:p>
        </p:txBody>
      </p:sp>
    </p:spTree>
    <p:extLst>
      <p:ext uri="{BB962C8B-B14F-4D97-AF65-F5344CB8AC3E}">
        <p14:creationId xmlns:p14="http://schemas.microsoft.com/office/powerpoint/2010/main" val="429155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132E5B-1C06-637D-BB86-42EA01706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855" y="3439455"/>
            <a:ext cx="3924300" cy="18859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01901C-3726-C817-101B-BAD6911D66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700" y="1080972"/>
            <a:ext cx="392430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5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EF6EF1-9B52-EA63-6A6C-5F422B69C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383CF4-810F-52C2-DFF0-C39F56306FCD}"/>
              </a:ext>
            </a:extLst>
          </p:cNvPr>
          <p:cNvSpPr txBox="1"/>
          <p:nvPr/>
        </p:nvSpPr>
        <p:spPr>
          <a:xfrm>
            <a:off x="1895707" y="3691054"/>
            <a:ext cx="2018371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 had already </a:t>
            </a:r>
            <a:r>
              <a:rPr lang="en-GB"/>
              <a:t>removed numerous, 5-10, </a:t>
            </a:r>
            <a:r>
              <a:rPr lang="en-GB" dirty="0"/>
              <a:t>EOS windows, these are left</a:t>
            </a:r>
          </a:p>
        </p:txBody>
      </p:sp>
    </p:spTree>
    <p:extLst>
      <p:ext uri="{BB962C8B-B14F-4D97-AF65-F5344CB8AC3E}">
        <p14:creationId xmlns:p14="http://schemas.microsoft.com/office/powerpoint/2010/main" val="17275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586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CER N Box connection difficulties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 N Box connection difficulties</dc:title>
  <dc:creator>Ian Crotty</dc:creator>
  <cp:lastModifiedBy>Ian Crotty</cp:lastModifiedBy>
  <cp:revision>1</cp:revision>
  <dcterms:created xsi:type="dcterms:W3CDTF">2023-06-09T07:34:51Z</dcterms:created>
  <dcterms:modified xsi:type="dcterms:W3CDTF">2023-06-09T07:39:28Z</dcterms:modified>
</cp:coreProperties>
</file>