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170F0-6CA7-7AC4-41AC-0B2A32771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A5B7C-E624-B878-68F2-66F6D56E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C0310-3DE8-3E88-80BD-40E3ECBD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BBF3E-D20F-087D-46FC-8A0A6108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3D9A6-81FA-D874-7A51-3B19DDB4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5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E73A-C105-36C3-18BA-C37C6179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A3849-94F7-0AE4-1FA0-D1014AD6A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F3670-A6C1-E34B-EEEA-18DE810E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955A-D50C-261F-8214-2E3D9A82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981B0-E028-205D-968A-329625DF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4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586013-D247-B6E8-D2B2-28CE10D04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B7C029-9177-400D-EC53-465B2D875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98302-770B-1CFF-6CFC-269FBA6D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49AAC-90F1-474C-1587-D639C2FE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CC383-90B0-BC9E-22E6-3EC0566A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42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915B5-C7F5-365C-B5E2-08EAF1A6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01B-6A78-94CD-13F9-35D491BA0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8E214-2A2D-08FA-2217-2ECB8592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E9A71-0E7B-3ED7-0737-70EA8146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D40BD-80E8-726C-DF4C-844F7615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03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BE9F-3D26-1053-D189-F253B31D1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FA77D-A91A-BA82-A9C5-D7D80422B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DBD06-32F7-6757-AA10-46D6C14C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E0D14-24DF-292F-45B7-4AA7F612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26330-2F32-741E-EF8A-8C9EE776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73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60AB8-7086-8549-AA8F-2D3F1B4B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7867A-FD45-AC45-A22E-C064237D0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51D79-1823-A2C2-AA72-E8AB9FC29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C3F73-7863-8DD1-B40E-6234E5E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EBE7A-5E5B-4D6F-B9C5-77FCD0BC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F2B76-6B25-F73C-8160-E9AC27C8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03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DD1A6-33C2-25FC-F09C-B7D62E79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14C76-1110-C39C-C15D-910BE1842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EB8CF-5DC4-1DCE-3958-362921E1A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F1427-59EC-61AE-6655-56B25DA55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245CF-4383-0B45-9B50-47F46732D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8115C6-DBE9-70F7-845A-09295F5C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889C1-F463-E2AC-ECBF-B5E3D5E01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AB269-93AB-6857-B2D6-FA4A26D7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8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C2D8-0A91-4B47-1453-C675F835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72CCD8-31E0-F374-651B-80E379F0C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00C56-28FC-DB71-9126-B486837D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475D0-4470-67ED-20E4-F4CFB55F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9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0BC35-95E0-0A10-9A2D-02813B37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54A9B-828C-044C-2538-BC48F46B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80B9E-5B53-C749-1134-0C56528B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19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C152-BB48-07F5-F759-4AD36D26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2D90-485E-C6B9-50AB-84CEEC0D0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ABD1F-E8AF-30C3-4799-59E92221A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A66C2-00A4-67FD-8CF4-1630B958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214AF-10D7-B468-B963-3344EA36B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36A87-419B-CCA2-9C0D-A2F03524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65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3FAB5-E194-9B5C-60D6-87DA8C23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ED366-DEC8-71EB-C0FD-D4CA924A0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62BAE-EB43-FC5A-0BBE-639532E62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9E690-105E-8EF9-DAA9-C498D9AB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765F6-82B2-BD4E-3DEA-1828341F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A144F-F4A5-B2C3-62DC-84F58CCA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5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0B79A-0B74-FEF0-DD26-DC73B9CC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CBD75-ECE4-EFB9-4323-19F08BAE8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79D40-92FC-E424-7F65-3ED64CE60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206D5-007B-F7F7-FC3C-E0D630C34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EC7C9-197F-DC05-2523-77FB1A379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50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web.cern.ch/?xmin=2493626.08&amp;ymin=1123439.64&amp;xmax=2493717.17&amp;ymax=1123494.87&amp;basemap=satellite&amp;mode=2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F98E-EBFD-C3FE-05CA-FFC50BA34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Pedestrian entry to CERN </a:t>
            </a:r>
            <a:r>
              <a:rPr lang="en-GB" dirty="0" err="1"/>
              <a:t>Prevessin</a:t>
            </a:r>
            <a:r>
              <a:rPr lang="en-GB" dirty="0"/>
              <a:t> from southern bus stop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56765-608F-E44A-6865-7D46A75DA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7 June 2024</a:t>
            </a:r>
          </a:p>
        </p:txBody>
      </p:sp>
    </p:spTree>
    <p:extLst>
      <p:ext uri="{BB962C8B-B14F-4D97-AF65-F5344CB8AC3E}">
        <p14:creationId xmlns:p14="http://schemas.microsoft.com/office/powerpoint/2010/main" val="331773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2A8B28-3F40-64E0-A859-B3CF7FC50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5" t="18210" r="2459" b="1301"/>
          <a:stretch/>
        </p:blipFill>
        <p:spPr>
          <a:xfrm>
            <a:off x="201074" y="0"/>
            <a:ext cx="11527457" cy="676879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28B687-C2CB-C724-23D1-1EDB8A74C501}"/>
              </a:ext>
            </a:extLst>
          </p:cNvPr>
          <p:cNvCxnSpPr/>
          <p:nvPr/>
        </p:nvCxnSpPr>
        <p:spPr>
          <a:xfrm flipH="1">
            <a:off x="6434254" y="5430644"/>
            <a:ext cx="1628078" cy="23417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6F9DDA-5950-FDEF-C32B-30A028C8D134}"/>
              </a:ext>
            </a:extLst>
          </p:cNvPr>
          <p:cNvCxnSpPr>
            <a:cxnSpLocks/>
          </p:cNvCxnSpPr>
          <p:nvPr/>
        </p:nvCxnSpPr>
        <p:spPr>
          <a:xfrm flipV="1">
            <a:off x="6356733" y="4505899"/>
            <a:ext cx="341522" cy="115892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1C005E-750B-401A-C786-008FCA4E6BFD}"/>
              </a:ext>
            </a:extLst>
          </p:cNvPr>
          <p:cNvCxnSpPr>
            <a:cxnSpLocks/>
          </p:cNvCxnSpPr>
          <p:nvPr/>
        </p:nvCxnSpPr>
        <p:spPr>
          <a:xfrm flipV="1">
            <a:off x="6698255" y="4326673"/>
            <a:ext cx="440675" cy="6213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001873-D7A8-7A33-EA97-CC74F871B8DC}"/>
              </a:ext>
            </a:extLst>
          </p:cNvPr>
          <p:cNvCxnSpPr>
            <a:cxnSpLocks/>
          </p:cNvCxnSpPr>
          <p:nvPr/>
        </p:nvCxnSpPr>
        <p:spPr>
          <a:xfrm flipH="1" flipV="1">
            <a:off x="6356733" y="2644048"/>
            <a:ext cx="720799" cy="156553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6479B6-7B4D-2182-2F27-003B042B2479}"/>
              </a:ext>
            </a:extLst>
          </p:cNvPr>
          <p:cNvCxnSpPr>
            <a:cxnSpLocks/>
          </p:cNvCxnSpPr>
          <p:nvPr/>
        </p:nvCxnSpPr>
        <p:spPr>
          <a:xfrm flipH="1" flipV="1">
            <a:off x="4516916" y="1193180"/>
            <a:ext cx="1669056" cy="139232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94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7A9FD-7C4D-ECB0-4F46-126D42F47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B89BBA-ADAB-EC9C-3469-A157941FDF0D}"/>
              </a:ext>
            </a:extLst>
          </p:cNvPr>
          <p:cNvSpPr txBox="1"/>
          <p:nvPr/>
        </p:nvSpPr>
        <p:spPr>
          <a:xfrm>
            <a:off x="2908453" y="1399142"/>
            <a:ext cx="157541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3 road crossings as opposed to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6F869F-FD07-0716-B37A-1CA19F3FC43C}"/>
              </a:ext>
            </a:extLst>
          </p:cNvPr>
          <p:cNvSpPr txBox="1"/>
          <p:nvPr/>
        </p:nvSpPr>
        <p:spPr>
          <a:xfrm>
            <a:off x="7125159" y="173382"/>
            <a:ext cx="1302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hlinkClick r:id="rId3"/>
              </a:rPr>
              <a:t>MapCERN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71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0B61DF-28D5-BD44-4E99-99A2C60CC7E8}"/>
              </a:ext>
            </a:extLst>
          </p:cNvPr>
          <p:cNvSpPr txBox="1"/>
          <p:nvPr/>
        </p:nvSpPr>
        <p:spPr>
          <a:xfrm>
            <a:off x="3007605" y="2228671"/>
            <a:ext cx="492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attached video of confusion and so accrued danger at this now “busy” access route</a:t>
            </a:r>
          </a:p>
        </p:txBody>
      </p:sp>
    </p:spTree>
    <p:extLst>
      <p:ext uri="{BB962C8B-B14F-4D97-AF65-F5344CB8AC3E}">
        <p14:creationId xmlns:p14="http://schemas.microsoft.com/office/powerpoint/2010/main" val="112042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923E80-D6AD-FAD4-83F9-8B3F7E992959}"/>
              </a:ext>
            </a:extLst>
          </p:cNvPr>
          <p:cNvSpPr txBox="1"/>
          <p:nvPr/>
        </p:nvSpPr>
        <p:spPr>
          <a:xfrm>
            <a:off x="4021157" y="2919470"/>
            <a:ext cx="328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Google maps are not so up to date with no Bus stops shown !</a:t>
            </a:r>
          </a:p>
        </p:txBody>
      </p:sp>
    </p:spTree>
    <p:extLst>
      <p:ext uri="{BB962C8B-B14F-4D97-AF65-F5344CB8AC3E}">
        <p14:creationId xmlns:p14="http://schemas.microsoft.com/office/powerpoint/2010/main" val="224818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B39693-BCC7-80AC-79C2-C498D60F8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907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52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Pedestrian entry to CERN Prevessin from southern bus stop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Pedestrian entry to CERN Prevessin from southern bus stop</dc:title>
  <dc:creator>Ian Crotty</dc:creator>
  <cp:lastModifiedBy>Ian Crotty</cp:lastModifiedBy>
  <cp:revision>2</cp:revision>
  <dcterms:created xsi:type="dcterms:W3CDTF">2024-06-07T07:41:18Z</dcterms:created>
  <dcterms:modified xsi:type="dcterms:W3CDTF">2024-06-07T07:57:29Z</dcterms:modified>
</cp:coreProperties>
</file>