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5D894-B832-4C4C-83EF-2411FE17F6FE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49C2-CB7B-4EF0-983B-2BD376234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95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5D894-B832-4C4C-83EF-2411FE17F6FE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49C2-CB7B-4EF0-983B-2BD376234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357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5D894-B832-4C4C-83EF-2411FE17F6FE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49C2-CB7B-4EF0-983B-2BD376234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99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5D894-B832-4C4C-83EF-2411FE17F6FE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49C2-CB7B-4EF0-983B-2BD376234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5D894-B832-4C4C-83EF-2411FE17F6FE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49C2-CB7B-4EF0-983B-2BD376234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485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5D894-B832-4C4C-83EF-2411FE17F6FE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49C2-CB7B-4EF0-983B-2BD376234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45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5D894-B832-4C4C-83EF-2411FE17F6FE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49C2-CB7B-4EF0-983B-2BD376234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760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5D894-B832-4C4C-83EF-2411FE17F6FE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49C2-CB7B-4EF0-983B-2BD376234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56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5D894-B832-4C4C-83EF-2411FE17F6FE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49C2-CB7B-4EF0-983B-2BD376234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293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5D894-B832-4C4C-83EF-2411FE17F6FE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49C2-CB7B-4EF0-983B-2BD376234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729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5D894-B832-4C4C-83EF-2411FE17F6FE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149C2-CB7B-4EF0-983B-2BD376234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298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5D894-B832-4C4C-83EF-2411FE17F6FE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149C2-CB7B-4EF0-983B-2BD376234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92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Panel </a:t>
            </a:r>
            <a:r>
              <a:rPr lang="en-GB" dirty="0" smtClean="0"/>
              <a:t>displacement</a:t>
            </a:r>
            <a:r>
              <a:rPr lang="en-GB" dirty="0" smtClean="0"/>
              <a:t> </a:t>
            </a:r>
            <a:r>
              <a:rPr lang="en-GB" dirty="0" smtClean="0"/>
              <a:t>in 904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1 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2714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6133" t="17441" r="20940" b="14301"/>
          <a:stretch/>
        </p:blipFill>
        <p:spPr>
          <a:xfrm>
            <a:off x="695325" y="64961"/>
            <a:ext cx="9486899" cy="67648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 rot="18990148">
            <a:off x="6572034" y="3829192"/>
            <a:ext cx="823659" cy="70220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8009681" y="2534856"/>
            <a:ext cx="578734" cy="59030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490977" y="914400"/>
            <a:ext cx="1655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Panels to intervene on</a:t>
            </a:r>
            <a:endParaRPr lang="en-GB" dirty="0"/>
          </a:p>
        </p:txBody>
      </p:sp>
      <p:cxnSp>
        <p:nvCxnSpPr>
          <p:cNvPr id="8" name="Straight Arrow Connector 7"/>
          <p:cNvCxnSpPr>
            <a:stCxn id="7" idx="2"/>
          </p:cNvCxnSpPr>
          <p:nvPr/>
        </p:nvCxnSpPr>
        <p:spPr>
          <a:xfrm>
            <a:off x="5318567" y="1560731"/>
            <a:ext cx="2598517" cy="974125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2"/>
          </p:cNvCxnSpPr>
          <p:nvPr/>
        </p:nvCxnSpPr>
        <p:spPr>
          <a:xfrm>
            <a:off x="5318567" y="1560731"/>
            <a:ext cx="1299258" cy="2316788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784079" y="4030626"/>
            <a:ext cx="547746" cy="250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R-F21</a:t>
            </a:r>
            <a:endParaRPr lang="en-GB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8191747" y="2534856"/>
            <a:ext cx="276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307302" y="3508187"/>
            <a:ext cx="276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281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47185" t="47168" r="27597" b="20615"/>
          <a:stretch/>
        </p:blipFill>
        <p:spPr>
          <a:xfrm>
            <a:off x="2303362" y="69448"/>
            <a:ext cx="8113853" cy="663808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 rot="18990148">
            <a:off x="6225251" y="2607947"/>
            <a:ext cx="2159983" cy="25547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 rot="2768446">
            <a:off x="8493034" y="4793843"/>
            <a:ext cx="5696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3.5m</a:t>
            </a:r>
            <a:endParaRPr lang="en-GB" sz="1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960962" y="2990538"/>
            <a:ext cx="0" cy="38927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130094" y="2830010"/>
            <a:ext cx="383076" cy="34474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8338608" y="4696549"/>
            <a:ext cx="682907" cy="751957"/>
          </a:xfrm>
          <a:prstGeom prst="straightConnector1">
            <a:avLst/>
          </a:prstGeom>
          <a:ln w="127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96090" y="1460661"/>
            <a:ext cx="1064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/>
              <a:t>Poutre</a:t>
            </a:r>
            <a:r>
              <a:rPr lang="en-GB" sz="1200" dirty="0" smtClean="0"/>
              <a:t> </a:t>
            </a:r>
            <a:r>
              <a:rPr lang="en-GB" sz="1200" dirty="0" err="1" smtClean="0"/>
              <a:t>verte</a:t>
            </a:r>
            <a:endParaRPr lang="en-GB" sz="12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361574" y="1737660"/>
            <a:ext cx="261014" cy="1873641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361574" y="1756319"/>
            <a:ext cx="1728025" cy="373423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6041985" y="2617167"/>
            <a:ext cx="1527859" cy="1468696"/>
          </a:xfrm>
          <a:prstGeom prst="straightConnector1">
            <a:avLst/>
          </a:prstGeom>
          <a:ln w="127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8898547">
            <a:off x="6574566" y="3113103"/>
            <a:ext cx="4613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7</a:t>
            </a:r>
            <a:r>
              <a:rPr lang="en-GB" sz="1200" dirty="0" smtClean="0"/>
              <a:t>m</a:t>
            </a:r>
            <a:endParaRPr lang="en-GB" sz="1200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593545" y="3731592"/>
            <a:ext cx="322139" cy="371375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6513170" y="2161766"/>
            <a:ext cx="671842" cy="62624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5642553" y="3348791"/>
            <a:ext cx="338375" cy="316075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500816" y="3787856"/>
            <a:ext cx="344399" cy="379030"/>
          </a:xfrm>
          <a:prstGeom prst="straightConnector1">
            <a:avLst/>
          </a:prstGeom>
          <a:ln w="127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 rot="2768446">
            <a:off x="5393633" y="3958422"/>
            <a:ext cx="441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2</a:t>
            </a:r>
            <a:r>
              <a:rPr lang="en-GB" sz="1200" dirty="0" smtClean="0"/>
              <a:t>m</a:t>
            </a:r>
            <a:endParaRPr lang="en-GB" sz="12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7568471" y="2474886"/>
            <a:ext cx="1388792" cy="1501935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7630901" y="2365844"/>
            <a:ext cx="1444198" cy="1500937"/>
          </a:xfrm>
          <a:prstGeom prst="straightConnector1">
            <a:avLst/>
          </a:prstGeom>
          <a:ln w="127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 rot="2768446">
            <a:off x="8072070" y="2908468"/>
            <a:ext cx="925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/>
              <a:t>6</a:t>
            </a:r>
            <a:r>
              <a:rPr lang="en-GB" sz="1200" smtClean="0"/>
              <a:t>m</a:t>
            </a:r>
            <a:endParaRPr lang="en-GB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6977042" y="774385"/>
            <a:ext cx="1503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Panels to build</a:t>
            </a:r>
          </a:p>
          <a:p>
            <a:r>
              <a:rPr lang="en-GB" sz="1200" dirty="0" smtClean="0"/>
              <a:t>Zone area</a:t>
            </a:r>
            <a:endParaRPr lang="en-GB" sz="1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610790" y="931372"/>
            <a:ext cx="366252" cy="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610790" y="1083772"/>
            <a:ext cx="36625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283807" y="3654505"/>
            <a:ext cx="276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</a:t>
            </a:r>
            <a:endParaRPr lang="en-GB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7109953" y="1795176"/>
            <a:ext cx="276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D</a:t>
            </a:r>
            <a:endParaRPr lang="en-GB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182950" y="3686446"/>
            <a:ext cx="276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02497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64880" y="2655788"/>
            <a:ext cx="680302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Resume work to do</a:t>
            </a:r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Remove panels at “A”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/>
              <a:t>“B” will be displaced except for wall “C-D”.</a:t>
            </a:r>
          </a:p>
          <a:p>
            <a:pPr algn="ctr"/>
            <a:r>
              <a:rPr lang="en-GB" dirty="0" smtClean="0"/>
              <a:t>“C-D” will be modified with 2 doors.</a:t>
            </a:r>
          </a:p>
          <a:p>
            <a:pPr algn="ctr"/>
            <a:endParaRPr lang="en-GB" dirty="0"/>
          </a:p>
          <a:p>
            <a:pPr algn="ctr"/>
            <a:r>
              <a:rPr lang="en-GB" smtClean="0"/>
              <a:t>2 walls to </a:t>
            </a:r>
            <a:r>
              <a:rPr lang="en-GB" dirty="0" smtClean="0"/>
              <a:t>install, 2m and 6m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008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1704</TotalTime>
  <Words>69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Panel displacement in 904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Panel modificatoion inn 904</dc:title>
  <dc:creator>Ian Crotty</dc:creator>
  <cp:lastModifiedBy>Ian Crotty</cp:lastModifiedBy>
  <cp:revision>40</cp:revision>
  <dcterms:created xsi:type="dcterms:W3CDTF">2022-03-01T10:31:48Z</dcterms:created>
  <dcterms:modified xsi:type="dcterms:W3CDTF">2022-03-09T10:26:07Z</dcterms:modified>
</cp:coreProperties>
</file>